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94" r:id="rId5"/>
    <p:sldMasterId id="2147483728" r:id="rId6"/>
  </p:sldMasterIdLst>
  <p:notesMasterIdLst>
    <p:notesMasterId r:id="rId12"/>
  </p:notesMasterIdLst>
  <p:sldIdLst>
    <p:sldId id="352" r:id="rId7"/>
    <p:sldId id="360" r:id="rId8"/>
    <p:sldId id="359" r:id="rId9"/>
    <p:sldId id="378" r:id="rId10"/>
    <p:sldId id="368" r:id="rId11"/>
  </p:sldIdLst>
  <p:sldSz cx="12192000" cy="6858000"/>
  <p:notesSz cx="6858000" cy="9144000"/>
  <p:embeddedFontLst>
    <p:embeddedFont>
      <p:font typeface="Brandon Grotesque Black" panose="020B0A03020203060202" charset="0"/>
      <p:regular r:id="rId13"/>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5770"/>
    <a:srgbClr val="000000"/>
    <a:srgbClr val="ECDDE2"/>
    <a:srgbClr val="C598A9"/>
    <a:srgbClr val="2728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BB70E0-EC9D-419D-845D-E27C306FE704}" v="9" dt="2025-03-04T13:37:34.79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78058" autoAdjust="0"/>
  </p:normalViewPr>
  <p:slideViewPr>
    <p:cSldViewPr snapToGrid="0" snapToObjects="1" showGuides="1">
      <p:cViewPr varScale="1">
        <p:scale>
          <a:sx n="86" d="100"/>
          <a:sy n="86" d="100"/>
        </p:scale>
        <p:origin x="1476" y="9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font" Target="fonts/font1.fntdata"/><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viewProps" Target="viewProps.xml"/><Relationship Id="rId10" Type="http://schemas.openxmlformats.org/officeDocument/2006/relationships/slide" Target="slides/slide4.xml"/><Relationship Id="rId14" Type="http://schemas.openxmlformats.org/officeDocument/2006/relationships/presProps" Target="presProps.xml"/><Relationship Id="rId9"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DCABF2-EE0E-CB47-8C37-A66C2DD69C04}" type="datetimeFigureOut">
              <a:rPr lang="en-GB" smtClean="0"/>
              <a:t>14/04/2026</a:t>
            </a:fld>
            <a:endParaRPr lang="en-GB"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F6116E-27EF-2742-AD7A-12D21E7770CC}" type="slidenum">
              <a:rPr lang="en-GB" smtClean="0"/>
              <a:t>‹#›</a:t>
            </a:fld>
            <a:endParaRPr lang="en-GB" dirty="0"/>
          </a:p>
        </p:txBody>
      </p:sp>
    </p:spTree>
    <p:extLst>
      <p:ext uri="{BB962C8B-B14F-4D97-AF65-F5344CB8AC3E}">
        <p14:creationId xmlns:p14="http://schemas.microsoft.com/office/powerpoint/2010/main" val="1257235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nspm@jamstalldhetsmyndigheten.s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A718E-69CF-DC76-D7CB-BE22177D6BE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816E726-D4CD-57A3-0417-33D779D2963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00454B7-9149-D30F-22D3-C9B60C4A90AC}"/>
              </a:ext>
            </a:extLst>
          </p:cNvPr>
          <p:cNvSpPr>
            <a:spLocks noGrp="1"/>
          </p:cNvSpPr>
          <p:nvPr>
            <p:ph type="body" idx="1"/>
          </p:nvPr>
        </p:nvSpPr>
        <p:spPr/>
        <p:txBody>
          <a:bodyPr/>
          <a:lstStyle/>
          <a:p>
            <a:pPr>
              <a:lnSpc>
                <a:spcPct val="110000"/>
              </a:lnSpc>
              <a:spcBef>
                <a:spcPts val="1800"/>
              </a:spcBef>
              <a:spcAft>
                <a:spcPts val="400"/>
              </a:spcAft>
            </a:pPr>
            <a:r>
              <a:rPr lang="sv-SE" sz="1800" b="1" dirty="0">
                <a:effectLst/>
                <a:latin typeface="Gotham Narrow Bold" pitchFamily="50" charset="0"/>
              </a:rPr>
              <a:t>Om reflektionsfrågor till utbildningsfilmen</a:t>
            </a:r>
          </a:p>
          <a:p>
            <a:pPr marL="0" marR="0" lvl="0" indent="0" algn="just" defTabSz="914400" rtl="0" eaLnBrk="1" fontAlgn="auto" latinLnBrk="0" hangingPunct="1">
              <a:lnSpc>
                <a:spcPct val="120000"/>
              </a:lnSpc>
              <a:spcBef>
                <a:spcPts val="0"/>
              </a:spcBef>
              <a:spcAft>
                <a:spcPts val="600"/>
              </a:spcAft>
              <a:buClrTx/>
              <a:buSzTx/>
              <a:buFontTx/>
              <a:buNone/>
              <a:tabLst/>
              <a:defRPr/>
            </a:pPr>
            <a:r>
              <a:rPr lang="sv-SE" sz="1800" dirty="0">
                <a:effectLst/>
                <a:latin typeface="Gotham Narrow Light" pitchFamily="50" charset="0"/>
                <a:ea typeface="Gotham Narrow Light" pitchFamily="50" charset="0"/>
                <a:cs typeface="Times New Roman" panose="02020603050405020304" pitchFamily="18" charset="0"/>
              </a:rPr>
              <a:t>Det här är en kortare presentation med reflektionsfrågor till utbildningsfilmen om att upptäcka och agera vid misstanke om människohandel. Filmen vänder sig till alla som arbetar på en flygplats och därmed flera olika yrken. För att de medarbetare som ser filmen ska veta vad de ska göra utifrån sin egen yrkesroll om de misstänker människohandel så finns här förslag på reflektionsfrågor och möjlighet att ge information om era lokala rutiner för aktuell arbetsgrupp. </a:t>
            </a:r>
          </a:p>
          <a:p>
            <a:pPr algn="just">
              <a:lnSpc>
                <a:spcPct val="120000"/>
              </a:lnSpc>
              <a:spcAft>
                <a:spcPts val="600"/>
              </a:spcAft>
            </a:pPr>
            <a:endParaRPr lang="sv-SE" sz="1800" dirty="0">
              <a:effectLst/>
              <a:latin typeface="Gotham Narrow Light" pitchFamily="50" charset="0"/>
              <a:ea typeface="Gotham Narrow Light" pitchFamily="50" charset="0"/>
              <a:cs typeface="Times New Roman" panose="02020603050405020304" pitchFamily="18" charset="0"/>
            </a:endParaRPr>
          </a:p>
          <a:p>
            <a:pPr algn="just">
              <a:lnSpc>
                <a:spcPct val="120000"/>
              </a:lnSpc>
              <a:spcAft>
                <a:spcPts val="600"/>
              </a:spcAft>
            </a:pPr>
            <a:r>
              <a:rPr lang="sv-SE" sz="1800" b="1" dirty="0">
                <a:effectLst/>
                <a:latin typeface="Gotham Narrow Light" pitchFamily="50" charset="0"/>
                <a:ea typeface="Gotham Narrow Light" pitchFamily="50" charset="0"/>
                <a:cs typeface="Times New Roman" panose="02020603050405020304" pitchFamily="18" charset="0"/>
              </a:rPr>
              <a:t>Tidsåtgång</a:t>
            </a:r>
          </a:p>
          <a:p>
            <a:pPr algn="just">
              <a:lnSpc>
                <a:spcPct val="120000"/>
              </a:lnSpc>
              <a:spcAft>
                <a:spcPts val="600"/>
              </a:spcAft>
            </a:pPr>
            <a:r>
              <a:rPr lang="sv-SE" sz="1800" dirty="0">
                <a:effectLst/>
                <a:latin typeface="Gotham Narrow Light" pitchFamily="50" charset="0"/>
                <a:ea typeface="Gotham Narrow Light" pitchFamily="50" charset="0"/>
                <a:cs typeface="Times New Roman" panose="02020603050405020304" pitchFamily="18" charset="0"/>
              </a:rPr>
              <a:t>Presentationen tar cirka 15 minuter att genomföra. För fördjupade diskussioner finns även en längre version för gruppdiskussioner. </a:t>
            </a:r>
          </a:p>
          <a:p>
            <a:pPr algn="just">
              <a:lnSpc>
                <a:spcPct val="120000"/>
              </a:lnSpc>
              <a:spcAft>
                <a:spcPts val="600"/>
              </a:spcAft>
            </a:pPr>
            <a:endParaRPr lang="sv-SE" sz="1800" dirty="0">
              <a:effectLst/>
              <a:latin typeface="Gotham Narrow Light" pitchFamily="50" charset="0"/>
              <a:ea typeface="Gotham Narrow Light" pitchFamily="50" charset="0"/>
              <a:cs typeface="Times New Roman" panose="02020603050405020304" pitchFamily="18" charset="0"/>
            </a:endParaRPr>
          </a:p>
          <a:p>
            <a:pPr>
              <a:lnSpc>
                <a:spcPct val="110000"/>
              </a:lnSpc>
              <a:spcBef>
                <a:spcPts val="1800"/>
              </a:spcBef>
              <a:spcAft>
                <a:spcPts val="400"/>
              </a:spcAft>
            </a:pPr>
            <a:r>
              <a:rPr lang="sv-SE" sz="1800" b="1" dirty="0">
                <a:effectLst/>
                <a:latin typeface="Gotham Narrow Bold" pitchFamily="50" charset="0"/>
              </a:rPr>
              <a:t>Förberedelser inför gruppdiskussionen</a:t>
            </a:r>
          </a:p>
          <a:p>
            <a:pPr algn="just">
              <a:lnSpc>
                <a:spcPct val="120000"/>
              </a:lnSpc>
              <a:spcAft>
                <a:spcPts val="600"/>
              </a:spcAft>
            </a:pPr>
            <a:r>
              <a:rPr lang="sv-SE" sz="1800" dirty="0">
                <a:effectLst/>
                <a:latin typeface="Gotham Narrow Light" pitchFamily="50" charset="0"/>
                <a:ea typeface="Gotham Narrow Light" pitchFamily="50" charset="0"/>
                <a:cs typeface="Times New Roman" panose="02020603050405020304" pitchFamily="18" charset="0"/>
              </a:rPr>
              <a:t>Gå igenom era lokala rutiner så att de är uppdaterade. På sida 4 finns en checklista att gå igenom innan ni håller gruppdiskussionen</a:t>
            </a:r>
            <a:r>
              <a:rPr lang="sv-SE" sz="1800" b="0" dirty="0">
                <a:effectLst/>
                <a:latin typeface="Gotham Narrow Bold" pitchFamily="50" charset="0"/>
              </a:rPr>
              <a:t>. För flygplatser som drivs av </a:t>
            </a:r>
            <a:r>
              <a:rPr lang="sv-SE" sz="1800" b="0" dirty="0" err="1">
                <a:effectLst/>
                <a:latin typeface="Gotham Narrow Bold" pitchFamily="50" charset="0"/>
              </a:rPr>
              <a:t>Swedavia</a:t>
            </a:r>
            <a:r>
              <a:rPr lang="sv-SE" sz="1800" b="0" dirty="0">
                <a:effectLst/>
                <a:latin typeface="Gotham Narrow Bold" pitchFamily="50" charset="0"/>
              </a:rPr>
              <a:t> finns det på sida 5 möjlighet att lägga in information från larmkort. Uppdatera då och ta fram den sidan, och ta istället bort sida 4 i presentationen. </a:t>
            </a:r>
          </a:p>
          <a:p>
            <a:pPr algn="just">
              <a:lnSpc>
                <a:spcPct val="120000"/>
              </a:lnSpc>
              <a:spcAft>
                <a:spcPts val="600"/>
              </a:spcAft>
            </a:pPr>
            <a:endParaRPr lang="sv-SE" sz="1800" b="1" dirty="0">
              <a:effectLst/>
              <a:latin typeface="Gotham Narrow Bold" pitchFamily="50" charset="0"/>
            </a:endParaRPr>
          </a:p>
          <a:p>
            <a:pPr>
              <a:lnSpc>
                <a:spcPct val="130000"/>
              </a:lnSpc>
              <a:spcBef>
                <a:spcPts val="800"/>
              </a:spcBef>
            </a:pPr>
            <a:r>
              <a:rPr lang="sv-SE" sz="1000" b="1" dirty="0">
                <a:effectLst/>
                <a:latin typeface="Gotham Narrow Light" pitchFamily="50" charset="0"/>
                <a:ea typeface="Gotham Narrow Light" pitchFamily="50" charset="0"/>
                <a:cs typeface="Times New Roman" panose="02020603050405020304" pitchFamily="18" charset="0"/>
              </a:rPr>
              <a:t>Om du vill veta mer</a:t>
            </a:r>
          </a:p>
          <a:p>
            <a:pPr marL="0" marR="0" lvl="0" indent="0" algn="l" defTabSz="914400" rtl="0" eaLnBrk="1" fontAlgn="auto" latinLnBrk="0" hangingPunct="1">
              <a:lnSpc>
                <a:spcPct val="130000"/>
              </a:lnSpc>
              <a:spcBef>
                <a:spcPts val="800"/>
              </a:spcBef>
              <a:spcAft>
                <a:spcPts val="0"/>
              </a:spcAft>
              <a:buClrTx/>
              <a:buSzTx/>
              <a:buFontTx/>
              <a:buNone/>
              <a:tabLst/>
              <a:defRPr/>
            </a:pPr>
            <a:r>
              <a:rPr lang="sv-SE" sz="1000" dirty="0">
                <a:effectLst/>
                <a:latin typeface="Gotham Narrow Light" pitchFamily="50" charset="0"/>
                <a:ea typeface="Gotham Narrow Light" pitchFamily="50" charset="0"/>
                <a:cs typeface="Times New Roman" panose="02020603050405020304" pitchFamily="18" charset="0"/>
              </a:rPr>
              <a:t>På webbsidan </a:t>
            </a:r>
            <a:r>
              <a:rPr lang="sv-SE" sz="1800" dirty="0"/>
              <a:t>nspm.jamstalldhetsmyndigheten.se finns kunskap om sexuell exploatering av barn, prostitution och människohandel samlat. På Jämställdhetsmyndighetens webb finns även kunskap om bland annat mäns våld mot kvinnor och hedersrelaterat våld och förtryck: jamstalldhetsmyndigheten.se/mans-vald-mot-kvinnor</a:t>
            </a:r>
          </a:p>
          <a:p>
            <a:pPr algn="just">
              <a:lnSpc>
                <a:spcPct val="120000"/>
              </a:lnSpc>
              <a:spcAft>
                <a:spcPts val="600"/>
              </a:spcAft>
            </a:pPr>
            <a:endParaRPr lang="sv-SE" sz="1800" dirty="0">
              <a:effectLst/>
              <a:latin typeface="Gotham Narrow Light" pitchFamily="50" charset="0"/>
              <a:ea typeface="Gotham Narrow Light" pitchFamily="50" charset="0"/>
              <a:cs typeface="Times New Roman" panose="02020603050405020304" pitchFamily="18" charset="0"/>
            </a:endParaRPr>
          </a:p>
          <a:p>
            <a:pPr algn="just">
              <a:lnSpc>
                <a:spcPct val="120000"/>
              </a:lnSpc>
              <a:spcAft>
                <a:spcPts val="600"/>
              </a:spcAft>
            </a:pPr>
            <a:r>
              <a:rPr lang="sv-SE" sz="1800" b="1" dirty="0">
                <a:effectLst/>
                <a:latin typeface="Gotham Narrow Light" pitchFamily="50" charset="0"/>
                <a:ea typeface="Gotham Narrow Light" pitchFamily="50" charset="0"/>
                <a:cs typeface="Times New Roman" panose="02020603050405020304" pitchFamily="18" charset="0"/>
              </a:rPr>
              <a:t>Utvärdering</a:t>
            </a:r>
          </a:p>
          <a:p>
            <a:pPr algn="just">
              <a:lnSpc>
                <a:spcPct val="120000"/>
              </a:lnSpc>
              <a:spcAft>
                <a:spcPts val="600"/>
              </a:spcAft>
            </a:pPr>
            <a:r>
              <a:rPr lang="sv-SE" sz="1800" dirty="0">
                <a:effectLst/>
                <a:latin typeface="Gotham Narrow Light" pitchFamily="50" charset="0"/>
                <a:ea typeface="Gotham Narrow Light" pitchFamily="50" charset="0"/>
                <a:cs typeface="Times New Roman" panose="02020603050405020304" pitchFamily="18" charset="0"/>
              </a:rPr>
              <a:t>Utvärdera gärna i slutet av diskussionen om medarbetarna har lärt sig något som de tror att de kommer ha användning av i sitt arbete. Har ni någon återkoppling ni vill ge kring materialet så vänligen kontakta:</a:t>
            </a:r>
          </a:p>
          <a:p>
            <a:pPr algn="just">
              <a:lnSpc>
                <a:spcPct val="120000"/>
              </a:lnSpc>
              <a:spcAft>
                <a:spcPts val="600"/>
              </a:spcAft>
            </a:pPr>
            <a:r>
              <a:rPr lang="sv-SE" sz="1800" u="sng" dirty="0">
                <a:solidFill>
                  <a:srgbClr val="0563C1"/>
                </a:solidFill>
                <a:effectLst/>
                <a:latin typeface="Gotham Narrow Light" pitchFamily="50" charset="0"/>
                <a:ea typeface="Gotham Narrow Light" pitchFamily="50" charset="0"/>
                <a:cs typeface="Times New Roman" panose="02020603050405020304" pitchFamily="18" charset="0"/>
                <a:hlinkClick r:id="rId3"/>
              </a:rPr>
              <a:t>nspm@jamstalldhetsmyndigheten.se</a:t>
            </a:r>
            <a:r>
              <a:rPr lang="sv-SE" sz="1800" dirty="0">
                <a:effectLst/>
                <a:latin typeface="Gotham Narrow Light" pitchFamily="50" charset="0"/>
                <a:ea typeface="Gotham Narrow Light" pitchFamily="50" charset="0"/>
                <a:cs typeface="Times New Roman" panose="02020603050405020304" pitchFamily="18" charset="0"/>
              </a:rPr>
              <a:t>.</a:t>
            </a:r>
          </a:p>
        </p:txBody>
      </p:sp>
      <p:sp>
        <p:nvSpPr>
          <p:cNvPr id="4" name="Platshållare för bildnummer 3">
            <a:extLst>
              <a:ext uri="{FF2B5EF4-FFF2-40B4-BE49-F238E27FC236}">
                <a16:creationId xmlns:a16="http://schemas.microsoft.com/office/drawing/2014/main" id="{2843670A-DCD6-3427-E391-3C444A819045}"/>
              </a:ext>
            </a:extLst>
          </p:cNvPr>
          <p:cNvSpPr>
            <a:spLocks noGrp="1"/>
          </p:cNvSpPr>
          <p:nvPr>
            <p:ph type="sldNum" sz="quarter" idx="5"/>
          </p:nvPr>
        </p:nvSpPr>
        <p:spPr/>
        <p:txBody>
          <a:bodyPr/>
          <a:lstStyle/>
          <a:p>
            <a:fld id="{91F6116E-27EF-2742-AD7A-12D21E7770CC}" type="slidenum">
              <a:rPr lang="en-GB" smtClean="0"/>
              <a:t>1</a:t>
            </a:fld>
            <a:endParaRPr lang="en-GB" dirty="0"/>
          </a:p>
        </p:txBody>
      </p:sp>
    </p:spTree>
    <p:extLst>
      <p:ext uri="{BB962C8B-B14F-4D97-AF65-F5344CB8AC3E}">
        <p14:creationId xmlns:p14="http://schemas.microsoft.com/office/powerpoint/2010/main" val="3849529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dirty="0">
                <a:ea typeface="Calibri"/>
                <a:cs typeface="Calibri"/>
              </a:rPr>
              <a:t>Diskutera med den som sitter bredvid i två minuter om ni känner igen något av det ni har sett i filmen från </a:t>
            </a:r>
            <a:r>
              <a:rPr lang="sv-SE">
                <a:ea typeface="Calibri"/>
                <a:cs typeface="Calibri"/>
              </a:rPr>
              <a:t>ert arbete?</a:t>
            </a:r>
            <a:endParaRPr lang="sv-SE" dirty="0">
              <a:ea typeface="Calibri"/>
              <a:cs typeface="Calibri"/>
            </a:endParaRPr>
          </a:p>
          <a:p>
            <a:endParaRPr lang="sv-SE" dirty="0">
              <a:ea typeface="Calibri"/>
              <a:cs typeface="Calibri"/>
            </a:endParaRPr>
          </a:p>
          <a:p>
            <a:r>
              <a:rPr lang="sv-SE" dirty="0"/>
              <a:t>Tid för denna bild:</a:t>
            </a:r>
            <a:r>
              <a:rPr lang="sv-SE" dirty="0">
                <a:ea typeface="Calibri"/>
                <a:cs typeface="Calibri"/>
              </a:rPr>
              <a:t> 5 minuter</a:t>
            </a:r>
          </a:p>
        </p:txBody>
      </p:sp>
      <p:sp>
        <p:nvSpPr>
          <p:cNvPr id="4" name="Platshållare för bildnummer 3"/>
          <p:cNvSpPr>
            <a:spLocks noGrp="1"/>
          </p:cNvSpPr>
          <p:nvPr>
            <p:ph type="sldNum" sz="quarter" idx="5"/>
          </p:nvPr>
        </p:nvSpPr>
        <p:spPr/>
        <p:txBody>
          <a:bodyPr/>
          <a:lstStyle/>
          <a:p>
            <a:fld id="{91F6116E-27EF-2742-AD7A-12D21E7770CC}" type="slidenum">
              <a:rPr lang="en-GB" smtClean="0"/>
              <a:t>2</a:t>
            </a:fld>
            <a:endParaRPr lang="en-GB" dirty="0"/>
          </a:p>
        </p:txBody>
      </p:sp>
    </p:spTree>
    <p:extLst>
      <p:ext uri="{BB962C8B-B14F-4D97-AF65-F5344CB8AC3E}">
        <p14:creationId xmlns:p14="http://schemas.microsoft.com/office/powerpoint/2010/main" val="3925754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filmen får vi se exempel på att ett sätt att få kontakt med en resenär där det finns oro är att fråga om personen behöver hjälp med något. </a:t>
            </a:r>
          </a:p>
          <a:p>
            <a:endParaRPr lang="sv-SE" dirty="0"/>
          </a:p>
          <a:p>
            <a:pPr marL="171450" indent="-171450">
              <a:buFont typeface="Arial" panose="020B0604020202020204" pitchFamily="34" charset="0"/>
              <a:buChar char="•"/>
            </a:pPr>
            <a:r>
              <a:rPr lang="sv-SE" dirty="0"/>
              <a:t>Be varje deltagare skriva ner ett exempel på vad de skulle känna sig bekväma med att fråga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Be sedan deltagarna lyfta några exempel i helgrupp</a:t>
            </a:r>
          </a:p>
          <a:p>
            <a:pPr marL="171450" indent="-171450">
              <a:buFont typeface="Arial" panose="020B0604020202020204" pitchFamily="34" charset="0"/>
              <a:buChar char="•"/>
            </a:pPr>
            <a:endParaRPr lang="sv-SE" dirty="0"/>
          </a:p>
          <a:p>
            <a:pPr marL="0" indent="0">
              <a:buFont typeface="Arial" panose="020B0604020202020204" pitchFamily="34" charset="0"/>
              <a:buNone/>
            </a:pPr>
            <a:r>
              <a:rPr lang="sv-SE" dirty="0"/>
              <a:t>Tid för denna bild: 5 minuter</a:t>
            </a:r>
          </a:p>
        </p:txBody>
      </p:sp>
      <p:sp>
        <p:nvSpPr>
          <p:cNvPr id="4" name="Platshållare för bildnummer 3"/>
          <p:cNvSpPr>
            <a:spLocks noGrp="1"/>
          </p:cNvSpPr>
          <p:nvPr>
            <p:ph type="sldNum" sz="quarter" idx="5"/>
          </p:nvPr>
        </p:nvSpPr>
        <p:spPr/>
        <p:txBody>
          <a:bodyPr/>
          <a:lstStyle/>
          <a:p>
            <a:fld id="{91F6116E-27EF-2742-AD7A-12D21E7770CC}" type="slidenum">
              <a:rPr lang="en-GB" smtClean="0"/>
              <a:t>3</a:t>
            </a:fld>
            <a:endParaRPr lang="en-GB" dirty="0"/>
          </a:p>
        </p:txBody>
      </p:sp>
    </p:spTree>
    <p:extLst>
      <p:ext uri="{BB962C8B-B14F-4D97-AF65-F5344CB8AC3E}">
        <p14:creationId xmlns:p14="http://schemas.microsoft.com/office/powerpoint/2010/main" val="669529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5E0C7-E615-1084-3692-E805FD3F957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BB068C4-063C-1302-5B8E-069FCA167C1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E3361A1-2D46-47A8-8311-C82D13358138}"/>
              </a:ext>
            </a:extLst>
          </p:cNvPr>
          <p:cNvSpPr>
            <a:spLocks noGrp="1"/>
          </p:cNvSpPr>
          <p:nvPr>
            <p:ph type="body" idx="1"/>
          </p:nvPr>
        </p:nvSpPr>
        <p:spPr/>
        <p:txBody>
          <a:bodyPr/>
          <a:lstStyle/>
          <a:p>
            <a:r>
              <a:rPr lang="sv-SE" b="1" dirty="0"/>
              <a:t>Gå igenom larmkortet </a:t>
            </a:r>
            <a:r>
              <a:rPr lang="sv-SE" dirty="0"/>
              <a:t>för att se att alla har uppfattat vad som gäller på Kiruna flygplats. Det är viktigt att alla vet vem de i första hand ska kontakta om de misstänker människohandel eller tvångsgifte.</a:t>
            </a:r>
          </a:p>
          <a:p>
            <a:endParaRPr lang="sv-SE" dirty="0"/>
          </a:p>
          <a:p>
            <a:r>
              <a:rPr lang="sv-SE" b="1" dirty="0">
                <a:ea typeface="Calibri"/>
                <a:cs typeface="Calibri"/>
              </a:rPr>
              <a:t>Gå igenom vad som gäller för er.</a:t>
            </a:r>
          </a:p>
          <a:p>
            <a:pPr marL="171450" indent="-171450">
              <a:buFont typeface="Arial" panose="020B0604020202020204" pitchFamily="34" charset="0"/>
              <a:buChar char="•"/>
            </a:pPr>
            <a:r>
              <a:rPr lang="sv-SE" dirty="0"/>
              <a:t>Vem ni ska kontakta vid misstanke om människohandel eller tvångsgifte.</a:t>
            </a:r>
          </a:p>
          <a:p>
            <a:pPr marL="171450" indent="-171450">
              <a:buFont typeface="Arial" panose="020B0604020202020204" pitchFamily="34" charset="0"/>
              <a:buChar char="•"/>
            </a:pPr>
            <a:r>
              <a:rPr lang="sv-SE" dirty="0"/>
              <a:t>Hur kan ni göra för att, om möjligt behålla personen under uppsikt?</a:t>
            </a:r>
          </a:p>
          <a:p>
            <a:endParaRPr lang="sv-SE" dirty="0"/>
          </a:p>
          <a:p>
            <a:r>
              <a:rPr lang="sv-SE" b="0" dirty="0"/>
              <a:t>Tid för denna bild: 10 minuter.</a:t>
            </a:r>
          </a:p>
        </p:txBody>
      </p:sp>
      <p:sp>
        <p:nvSpPr>
          <p:cNvPr id="4" name="Platshållare för bildnummer 3">
            <a:extLst>
              <a:ext uri="{FF2B5EF4-FFF2-40B4-BE49-F238E27FC236}">
                <a16:creationId xmlns:a16="http://schemas.microsoft.com/office/drawing/2014/main" id="{D74187A9-C685-1119-48AE-C9FBAFC017F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F6116E-27EF-2742-AD7A-12D21E7770C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113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F6116E-27EF-2742-AD7A-12D21E7770CC}" type="slidenum">
              <a:rPr lang="en-GB" smtClean="0"/>
              <a:t>5</a:t>
            </a:fld>
            <a:endParaRPr lang="en-GB" dirty="0"/>
          </a:p>
        </p:txBody>
      </p:sp>
    </p:spTree>
    <p:extLst>
      <p:ext uri="{BB962C8B-B14F-4D97-AF65-F5344CB8AC3E}">
        <p14:creationId xmlns:p14="http://schemas.microsoft.com/office/powerpoint/2010/main" val="3526804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Startbild – Rubrik och underrubrik">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0" y="1757210"/>
            <a:ext cx="12192000" cy="1671790"/>
          </a:xfrm>
          <a:prstGeom prst="rect">
            <a:avLst/>
          </a:prstGeom>
        </p:spPr>
        <p:txBody>
          <a:bodyPr tIns="72000" bIns="72000" anchor="b"/>
          <a:lstStyle>
            <a:lvl1pPr algn="ctr">
              <a:defRPr sz="5400" b="0" i="0" u="none">
                <a:solidFill>
                  <a:schemeClr val="bg1"/>
                </a:solidFill>
                <a:latin typeface="Brandon Grotesque Black" panose="020B0503020203060202" pitchFamily="34" charset="77"/>
              </a:defRPr>
            </a:lvl1pPr>
          </a:lstStyle>
          <a:p>
            <a:r>
              <a:rPr lang="sv-SE" noProof="0" dirty="0"/>
              <a:t>Klicka här för att </a:t>
            </a:r>
            <a:br>
              <a:rPr lang="sv-SE" noProof="0" dirty="0"/>
            </a:br>
            <a:r>
              <a:rPr lang="sv-SE" noProof="0" dirty="0"/>
              <a:t>ändra rubrik</a:t>
            </a:r>
          </a:p>
        </p:txBody>
      </p:sp>
      <p:sp>
        <p:nvSpPr>
          <p:cNvPr id="3" name="Underrubrik 2"/>
          <p:cNvSpPr>
            <a:spLocks noGrp="1"/>
          </p:cNvSpPr>
          <p:nvPr>
            <p:ph type="subTitle" idx="1"/>
          </p:nvPr>
        </p:nvSpPr>
        <p:spPr>
          <a:xfrm>
            <a:off x="2100812" y="3678005"/>
            <a:ext cx="7990376" cy="535775"/>
          </a:xfrm>
          <a:prstGeom prst="rect">
            <a:avLst/>
          </a:prstGeom>
          <a:solidFill>
            <a:srgbClr val="9B5770">
              <a:alpha val="80000"/>
            </a:srgbClr>
          </a:solidFill>
        </p:spPr>
        <p:txBody>
          <a:bodyPr tIns="72000" bIns="72000">
            <a:noAutofit/>
          </a:bodyPr>
          <a:lstStyle>
            <a:lvl1pPr marL="0" indent="0" algn="ctr">
              <a:lnSpc>
                <a:spcPct val="100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a:t>Klicka här för att ändra mall för underrubrikformat</a:t>
            </a:r>
            <a:endParaRPr lang="sv-SE" noProof="0" dirty="0"/>
          </a:p>
        </p:txBody>
      </p:sp>
    </p:spTree>
    <p:extLst>
      <p:ext uri="{BB962C8B-B14F-4D97-AF65-F5344CB8AC3E}">
        <p14:creationId xmlns:p14="http://schemas.microsoft.com/office/powerpoint/2010/main" val="357548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0. 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838800" y="831600"/>
            <a:ext cx="10607586" cy="646331"/>
          </a:xfrm>
          <a:prstGeom prst="rect">
            <a:avLst/>
          </a:prstGeom>
        </p:spPr>
        <p:txBody>
          <a:bodyPr wrap="square">
            <a:spAutoFit/>
          </a:bodyPr>
          <a:lstStyle>
            <a:lvl1pPr>
              <a:defRPr sz="4000" cap="none"/>
            </a:lvl1pPr>
          </a:lstStyle>
          <a:p>
            <a:r>
              <a:rPr lang="sv-SE" noProof="0"/>
              <a:t>Klicka här för att ändra mall för rubrikformat</a:t>
            </a:r>
            <a:endParaRPr lang="sv-SE" noProof="0" dirty="0"/>
          </a:p>
        </p:txBody>
      </p:sp>
      <p:sp>
        <p:nvSpPr>
          <p:cNvPr id="3" name="Platshållare för innehåll 2"/>
          <p:cNvSpPr>
            <a:spLocks noGrp="1"/>
          </p:cNvSpPr>
          <p:nvPr>
            <p:ph idx="1"/>
          </p:nvPr>
        </p:nvSpPr>
        <p:spPr>
          <a:xfrm>
            <a:off x="838200" y="2109600"/>
            <a:ext cx="10587038" cy="3600000"/>
          </a:xfrm>
          <a:prstGeom prst="rect">
            <a:avLst/>
          </a:prstGeom>
        </p:spPr>
        <p:txBody>
          <a:bodyPr/>
          <a:lstStyle>
            <a:lvl2pPr>
              <a:spcBef>
                <a:spcPts val="1000"/>
              </a:spcBef>
              <a:defRPr/>
            </a:lvl2pPr>
            <a:lvl3pPr>
              <a:spcBef>
                <a:spcPts val="1000"/>
              </a:spcBef>
              <a:defRPr/>
            </a:lvl3pPr>
            <a:lvl4pPr>
              <a:spcBef>
                <a:spcPts val="1000"/>
              </a:spcBef>
              <a:defRPr/>
            </a:lvl4pPr>
            <a:lvl5pPr>
              <a:spcBef>
                <a:spcPts val="1000"/>
              </a:spcBef>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Tree>
    <p:extLst>
      <p:ext uri="{BB962C8B-B14F-4D97-AF65-F5344CB8AC3E}">
        <p14:creationId xmlns:p14="http://schemas.microsoft.com/office/powerpoint/2010/main" val="111859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Rubrik och innehåll x2">
    <p:spTree>
      <p:nvGrpSpPr>
        <p:cNvPr id="1" name=""/>
        <p:cNvGrpSpPr/>
        <p:nvPr/>
      </p:nvGrpSpPr>
      <p:grpSpPr>
        <a:xfrm>
          <a:off x="0" y="0"/>
          <a:ext cx="0" cy="0"/>
          <a:chOff x="0" y="0"/>
          <a:chExt cx="0" cy="0"/>
        </a:xfrm>
      </p:grpSpPr>
      <p:sp>
        <p:nvSpPr>
          <p:cNvPr id="2" name="Rubrik 1"/>
          <p:cNvSpPr>
            <a:spLocks noGrp="1"/>
          </p:cNvSpPr>
          <p:nvPr>
            <p:ph type="title"/>
          </p:nvPr>
        </p:nvSpPr>
        <p:spPr>
          <a:xfrm>
            <a:off x="838800" y="831600"/>
            <a:ext cx="10607586" cy="646331"/>
          </a:xfrm>
          <a:prstGeom prst="rect">
            <a:avLst/>
          </a:prstGeom>
        </p:spPr>
        <p:txBody>
          <a:bodyPr wrap="square">
            <a:spAutoFit/>
          </a:bodyPr>
          <a:lstStyle>
            <a:lvl1pPr>
              <a:defRPr sz="4000" cap="none"/>
            </a:lvl1pPr>
          </a:lstStyle>
          <a:p>
            <a:r>
              <a:rPr lang="sv-SE" noProof="0"/>
              <a:t>Klicka här för att ändra mall för rubrikformat</a:t>
            </a:r>
            <a:endParaRPr lang="sv-SE" noProof="0" dirty="0"/>
          </a:p>
        </p:txBody>
      </p:sp>
      <p:sp>
        <p:nvSpPr>
          <p:cNvPr id="3" name="Platshållare för innehåll 2"/>
          <p:cNvSpPr>
            <a:spLocks noGrp="1"/>
          </p:cNvSpPr>
          <p:nvPr>
            <p:ph sz="half" idx="1"/>
          </p:nvPr>
        </p:nvSpPr>
        <p:spPr>
          <a:xfrm>
            <a:off x="838200" y="2109392"/>
            <a:ext cx="5181600" cy="3600000"/>
          </a:xfrm>
          <a:prstGeom prst="rect">
            <a:avLst/>
          </a:prstGeom>
        </p:spPr>
        <p:txBody>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
        <p:nvSpPr>
          <p:cNvPr id="4" name="Platshållare för innehåll 3"/>
          <p:cNvSpPr>
            <a:spLocks noGrp="1"/>
          </p:cNvSpPr>
          <p:nvPr>
            <p:ph sz="half" idx="2"/>
          </p:nvPr>
        </p:nvSpPr>
        <p:spPr>
          <a:xfrm>
            <a:off x="6243638" y="2109392"/>
            <a:ext cx="5202748" cy="3600000"/>
          </a:xfrm>
          <a:prstGeom prst="rect">
            <a:avLst/>
          </a:prstGeom>
        </p:spPr>
        <p:txBody>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Tree>
    <p:extLst>
      <p:ext uri="{BB962C8B-B14F-4D97-AF65-F5344CB8AC3E}">
        <p14:creationId xmlns:p14="http://schemas.microsoft.com/office/powerpoint/2010/main" val="229737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383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Startbild – Rubrik och underrubrik">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0" y="1757210"/>
            <a:ext cx="12192000" cy="1671790"/>
          </a:xfrm>
          <a:prstGeom prst="rect">
            <a:avLst/>
          </a:prstGeom>
        </p:spPr>
        <p:txBody>
          <a:bodyPr tIns="72000" bIns="72000" anchor="b"/>
          <a:lstStyle>
            <a:lvl1pPr algn="ctr">
              <a:defRPr sz="5400" b="0" i="0" u="none">
                <a:solidFill>
                  <a:schemeClr val="bg1"/>
                </a:solidFill>
                <a:latin typeface="Brandon Grotesque Black" panose="020B0503020203060202" pitchFamily="34" charset="77"/>
              </a:defRPr>
            </a:lvl1pPr>
          </a:lstStyle>
          <a:p>
            <a:r>
              <a:rPr lang="sv-SE" noProof="0"/>
              <a:t>Klicka här för att </a:t>
            </a:r>
            <a:br>
              <a:rPr lang="sv-SE" noProof="0"/>
            </a:br>
            <a:r>
              <a:rPr lang="sv-SE" noProof="0"/>
              <a:t>ändra rubrik</a:t>
            </a:r>
          </a:p>
        </p:txBody>
      </p:sp>
      <p:sp>
        <p:nvSpPr>
          <p:cNvPr id="3" name="Underrubrik 2"/>
          <p:cNvSpPr>
            <a:spLocks noGrp="1"/>
          </p:cNvSpPr>
          <p:nvPr>
            <p:ph type="subTitle" idx="1"/>
          </p:nvPr>
        </p:nvSpPr>
        <p:spPr>
          <a:xfrm>
            <a:off x="2100812" y="3678005"/>
            <a:ext cx="7990376" cy="535775"/>
          </a:xfrm>
          <a:prstGeom prst="rect">
            <a:avLst/>
          </a:prstGeom>
          <a:solidFill>
            <a:srgbClr val="9B5770">
              <a:alpha val="80000"/>
            </a:srgbClr>
          </a:solidFill>
        </p:spPr>
        <p:txBody>
          <a:bodyPr tIns="72000" bIns="72000">
            <a:noAutofit/>
          </a:bodyPr>
          <a:lstStyle>
            <a:lvl1pPr marL="0" indent="0" algn="ctr">
              <a:lnSpc>
                <a:spcPct val="100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a:t>Klicka här för att ändra mall för underrubrikformat</a:t>
            </a:r>
          </a:p>
        </p:txBody>
      </p:sp>
    </p:spTree>
    <p:extLst>
      <p:ext uri="{BB962C8B-B14F-4D97-AF65-F5344CB8AC3E}">
        <p14:creationId xmlns:p14="http://schemas.microsoft.com/office/powerpoint/2010/main" val="7423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Hibiskus – Rubrik + text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0D7972-D4BE-0850-7E38-D0D5D75536DF}"/>
              </a:ext>
            </a:extLst>
          </p:cNvPr>
          <p:cNvSpPr>
            <a:spLocks noGrp="1"/>
          </p:cNvSpPr>
          <p:nvPr>
            <p:ph type="title" hasCustomPrompt="1"/>
          </p:nvPr>
        </p:nvSpPr>
        <p:spPr>
          <a:xfrm>
            <a:off x="838200" y="830411"/>
            <a:ext cx="6797634" cy="701731"/>
          </a:xfrm>
          <a:prstGeom prst="rect">
            <a:avLst/>
          </a:prstGeom>
          <a:solidFill>
            <a:schemeClr val="accent2"/>
          </a:solidFill>
        </p:spPr>
        <p:txBody>
          <a:bodyPr/>
          <a:lstStyle>
            <a:lvl1pPr>
              <a:defRPr cap="none">
                <a:solidFill>
                  <a:schemeClr val="bg1"/>
                </a:solidFill>
              </a:defRPr>
            </a:lvl1pPr>
          </a:lstStyle>
          <a:p>
            <a:r>
              <a:rPr lang="sv-SE"/>
              <a:t>Rubrik mot</a:t>
            </a:r>
          </a:p>
        </p:txBody>
      </p:sp>
      <p:sp>
        <p:nvSpPr>
          <p:cNvPr id="4" name="Underrubrik 2">
            <a:extLst>
              <a:ext uri="{FF2B5EF4-FFF2-40B4-BE49-F238E27FC236}">
                <a16:creationId xmlns:a16="http://schemas.microsoft.com/office/drawing/2014/main" id="{66980357-0385-8CFD-BF77-9F1CCAC6F81F}"/>
              </a:ext>
            </a:extLst>
          </p:cNvPr>
          <p:cNvSpPr>
            <a:spLocks noGrp="1"/>
          </p:cNvSpPr>
          <p:nvPr>
            <p:ph type="subTitle" idx="1" hasCustomPrompt="1"/>
          </p:nvPr>
        </p:nvSpPr>
        <p:spPr>
          <a:xfrm>
            <a:off x="838200" y="1598987"/>
            <a:ext cx="6797634" cy="667617"/>
          </a:xfrm>
          <a:prstGeom prst="rect">
            <a:avLst/>
          </a:prstGeom>
          <a:solidFill>
            <a:schemeClr val="accent2"/>
          </a:solidFill>
        </p:spPr>
        <p:txBody>
          <a:bodyPr>
            <a:noAutofit/>
          </a:bodyPr>
          <a:lstStyle>
            <a:lvl1pPr marL="0" indent="0" algn="l">
              <a:buNone/>
              <a:defRPr sz="4400" b="0" i="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Hibiskus bakgrund</a:t>
            </a:r>
            <a:endParaRPr lang="sv-SE" noProof="0"/>
          </a:p>
        </p:txBody>
      </p:sp>
      <p:sp>
        <p:nvSpPr>
          <p:cNvPr id="3" name="Platshållare för innehåll 2">
            <a:extLst>
              <a:ext uri="{FF2B5EF4-FFF2-40B4-BE49-F238E27FC236}">
                <a16:creationId xmlns:a16="http://schemas.microsoft.com/office/drawing/2014/main" id="{F54981C1-9B34-97FB-861B-6B530AB89C68}"/>
              </a:ext>
            </a:extLst>
          </p:cNvPr>
          <p:cNvSpPr>
            <a:spLocks noGrp="1"/>
          </p:cNvSpPr>
          <p:nvPr>
            <p:ph sz="half" idx="10" hasCustomPrompt="1"/>
          </p:nvPr>
        </p:nvSpPr>
        <p:spPr>
          <a:xfrm>
            <a:off x="838200" y="2622430"/>
            <a:ext cx="10307128" cy="2974805"/>
          </a:xfrm>
          <a:prstGeom prst="rect">
            <a:avLst/>
          </a:prstGeom>
        </p:spPr>
        <p:txBody>
          <a:bodyPr/>
          <a:lstStyle>
            <a:lvl1pPr marL="268288" indent="-268288">
              <a:buFont typeface="Arial" panose="020B0604020202020204" pitchFamily="34" charset="0"/>
              <a:buChar char="•"/>
              <a:defRPr lang="sv-SE" sz="2800" b="0" i="0" kern="1200" noProof="0" dirty="0">
                <a:solidFill>
                  <a:schemeClr val="bg1"/>
                </a:solidFill>
                <a:latin typeface="Gotham Narrow Book" pitchFamily="50" charset="0"/>
                <a:ea typeface="Gotham Narrow Book" pitchFamily="50" charset="0"/>
                <a:cs typeface="Gotham Narrow Book" pitchFamily="50" charset="0"/>
              </a:defRPr>
            </a:lvl1pPr>
          </a:lstStyle>
          <a:p>
            <a:pPr lvl="0"/>
            <a:r>
              <a:rPr lang="sv-SE" noProof="0"/>
              <a:t>Klicka här för att ändra format på text</a:t>
            </a:r>
          </a:p>
        </p:txBody>
      </p:sp>
    </p:spTree>
    <p:extLst>
      <p:ext uri="{BB962C8B-B14F-4D97-AF65-F5344CB8AC3E}">
        <p14:creationId xmlns:p14="http://schemas.microsoft.com/office/powerpoint/2010/main" val="23937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Hav – Rubrik + text ">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A6E0FC63-75CA-2B11-C061-E90D38B6F116}"/>
              </a:ext>
            </a:extLst>
          </p:cNvPr>
          <p:cNvSpPr>
            <a:spLocks noGrp="1"/>
          </p:cNvSpPr>
          <p:nvPr>
            <p:ph type="title" hasCustomPrompt="1"/>
          </p:nvPr>
        </p:nvSpPr>
        <p:spPr>
          <a:xfrm>
            <a:off x="838200" y="830411"/>
            <a:ext cx="6797634" cy="701731"/>
          </a:xfrm>
          <a:prstGeom prst="rect">
            <a:avLst/>
          </a:prstGeom>
          <a:solidFill>
            <a:schemeClr val="accent4"/>
          </a:solidFill>
        </p:spPr>
        <p:txBody>
          <a:bodyPr/>
          <a:lstStyle>
            <a:lvl1pPr>
              <a:defRPr cap="none">
                <a:solidFill>
                  <a:schemeClr val="bg1"/>
                </a:solidFill>
              </a:defRPr>
            </a:lvl1pPr>
          </a:lstStyle>
          <a:p>
            <a:r>
              <a:rPr lang="sv-SE"/>
              <a:t>Rubrik mot</a:t>
            </a:r>
          </a:p>
        </p:txBody>
      </p:sp>
      <p:sp>
        <p:nvSpPr>
          <p:cNvPr id="5" name="Underrubrik 2">
            <a:extLst>
              <a:ext uri="{FF2B5EF4-FFF2-40B4-BE49-F238E27FC236}">
                <a16:creationId xmlns:a16="http://schemas.microsoft.com/office/drawing/2014/main" id="{9D271A17-2265-D784-32A4-BB5BBF5DA24D}"/>
              </a:ext>
            </a:extLst>
          </p:cNvPr>
          <p:cNvSpPr>
            <a:spLocks noGrp="1"/>
          </p:cNvSpPr>
          <p:nvPr>
            <p:ph type="subTitle" idx="1" hasCustomPrompt="1"/>
          </p:nvPr>
        </p:nvSpPr>
        <p:spPr>
          <a:xfrm>
            <a:off x="838200" y="1598987"/>
            <a:ext cx="6797634" cy="667617"/>
          </a:xfrm>
          <a:prstGeom prst="rect">
            <a:avLst/>
          </a:prstGeom>
          <a:solidFill>
            <a:schemeClr val="accent4"/>
          </a:solidFill>
        </p:spPr>
        <p:txBody>
          <a:bodyPr>
            <a:noAutofit/>
          </a:bodyPr>
          <a:lstStyle>
            <a:lvl1pPr marL="0" indent="0" algn="l">
              <a:buNone/>
              <a:defRPr sz="4400" b="0" i="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Hav bakgrund</a:t>
            </a:r>
            <a:endParaRPr lang="sv-SE" noProof="0"/>
          </a:p>
        </p:txBody>
      </p:sp>
      <p:sp>
        <p:nvSpPr>
          <p:cNvPr id="6" name="Platshållare för innehåll 2">
            <a:extLst>
              <a:ext uri="{FF2B5EF4-FFF2-40B4-BE49-F238E27FC236}">
                <a16:creationId xmlns:a16="http://schemas.microsoft.com/office/drawing/2014/main" id="{767122BA-C772-8248-8515-0E192CF29732}"/>
              </a:ext>
            </a:extLst>
          </p:cNvPr>
          <p:cNvSpPr>
            <a:spLocks noGrp="1"/>
          </p:cNvSpPr>
          <p:nvPr>
            <p:ph sz="half" idx="10" hasCustomPrompt="1"/>
          </p:nvPr>
        </p:nvSpPr>
        <p:spPr>
          <a:xfrm>
            <a:off x="838200" y="2622430"/>
            <a:ext cx="10307128" cy="2974805"/>
          </a:xfrm>
          <a:prstGeom prst="rect">
            <a:avLst/>
          </a:prstGeom>
        </p:spPr>
        <p:txBody>
          <a:bodyPr/>
          <a:lstStyle>
            <a:lvl1pPr marL="268288" indent="-268288">
              <a:buFont typeface="Arial" panose="020B0604020202020204" pitchFamily="34" charset="0"/>
              <a:buChar char="•"/>
              <a:defRPr lang="sv-SE" sz="2800" b="0" i="0" kern="1200" noProof="0" dirty="0">
                <a:solidFill>
                  <a:schemeClr val="bg1"/>
                </a:solidFill>
                <a:latin typeface="Gotham Narrow Book" pitchFamily="50" charset="0"/>
                <a:ea typeface="Gotham Narrow Book" pitchFamily="50" charset="0"/>
                <a:cs typeface="Gotham Narrow Book" pitchFamily="50" charset="0"/>
              </a:defRPr>
            </a:lvl1pPr>
          </a:lstStyle>
          <a:p>
            <a:pPr lvl="0"/>
            <a:r>
              <a:rPr lang="sv-SE" noProof="0"/>
              <a:t>Klicka här för att ändra format på text</a:t>
            </a:r>
          </a:p>
        </p:txBody>
      </p:sp>
    </p:spTree>
    <p:extLst>
      <p:ext uri="{BB962C8B-B14F-4D97-AF65-F5344CB8AC3E}">
        <p14:creationId xmlns:p14="http://schemas.microsoft.com/office/powerpoint/2010/main" val="330789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Svart – Rubrik + text ">
    <p:spTree>
      <p:nvGrpSpPr>
        <p:cNvPr id="1" name=""/>
        <p:cNvGrpSpPr/>
        <p:nvPr/>
      </p:nvGrpSpPr>
      <p:grpSpPr>
        <a:xfrm>
          <a:off x="0" y="0"/>
          <a:ext cx="0" cy="0"/>
          <a:chOff x="0" y="0"/>
          <a:chExt cx="0" cy="0"/>
        </a:xfrm>
      </p:grpSpPr>
      <p:sp>
        <p:nvSpPr>
          <p:cNvPr id="7" name="Platshållare för innehåll 2">
            <a:extLst>
              <a:ext uri="{FF2B5EF4-FFF2-40B4-BE49-F238E27FC236}">
                <a16:creationId xmlns:a16="http://schemas.microsoft.com/office/drawing/2014/main" id="{2CC1D981-0788-8E0B-D5BA-15523839BF04}"/>
              </a:ext>
            </a:extLst>
          </p:cNvPr>
          <p:cNvSpPr>
            <a:spLocks noGrp="1"/>
          </p:cNvSpPr>
          <p:nvPr>
            <p:ph sz="half" idx="10" hasCustomPrompt="1"/>
          </p:nvPr>
        </p:nvSpPr>
        <p:spPr>
          <a:xfrm>
            <a:off x="838200" y="2622430"/>
            <a:ext cx="10307128" cy="2974805"/>
          </a:xfrm>
          <a:prstGeom prst="rect">
            <a:avLst/>
          </a:prstGeom>
        </p:spPr>
        <p:txBody>
          <a:bodyPr/>
          <a:lstStyle>
            <a:lvl1pPr marL="268288" indent="-268288">
              <a:buFont typeface="Arial" panose="020B0604020202020204" pitchFamily="34" charset="0"/>
              <a:buChar char="•"/>
              <a:defRPr lang="sv-SE" sz="2800" b="0" i="0" kern="1200" noProof="0" dirty="0">
                <a:solidFill>
                  <a:schemeClr val="bg1"/>
                </a:solidFill>
                <a:latin typeface="Gotham Narrow Book" pitchFamily="50" charset="0"/>
                <a:ea typeface="Gotham Narrow Book" pitchFamily="50" charset="0"/>
                <a:cs typeface="Gotham Narrow Book" pitchFamily="50" charset="0"/>
              </a:defRPr>
            </a:lvl1pPr>
          </a:lstStyle>
          <a:p>
            <a:pPr lvl="0"/>
            <a:r>
              <a:rPr lang="sv-SE" noProof="0"/>
              <a:t>Klicka här för att ändra format på text</a:t>
            </a:r>
          </a:p>
        </p:txBody>
      </p:sp>
      <p:sp>
        <p:nvSpPr>
          <p:cNvPr id="9" name="Rubrik 1">
            <a:extLst>
              <a:ext uri="{FF2B5EF4-FFF2-40B4-BE49-F238E27FC236}">
                <a16:creationId xmlns:a16="http://schemas.microsoft.com/office/drawing/2014/main" id="{BE64A641-D7EC-8FDD-2099-8E33D7F4FEEF}"/>
              </a:ext>
            </a:extLst>
          </p:cNvPr>
          <p:cNvSpPr>
            <a:spLocks noGrp="1"/>
          </p:cNvSpPr>
          <p:nvPr>
            <p:ph type="title" hasCustomPrompt="1"/>
          </p:nvPr>
        </p:nvSpPr>
        <p:spPr>
          <a:xfrm>
            <a:off x="838200" y="830411"/>
            <a:ext cx="6797634" cy="701731"/>
          </a:xfrm>
          <a:prstGeom prst="rect">
            <a:avLst/>
          </a:prstGeom>
          <a:noFill/>
        </p:spPr>
        <p:txBody>
          <a:bodyPr/>
          <a:lstStyle>
            <a:lvl1pPr>
              <a:defRPr cap="none">
                <a:solidFill>
                  <a:schemeClr val="bg1"/>
                </a:solidFill>
              </a:defRPr>
            </a:lvl1pPr>
          </a:lstStyle>
          <a:p>
            <a:r>
              <a:rPr lang="sv-SE"/>
              <a:t>Rubrik mot</a:t>
            </a:r>
          </a:p>
        </p:txBody>
      </p:sp>
      <p:sp>
        <p:nvSpPr>
          <p:cNvPr id="10" name="Underrubrik 2">
            <a:extLst>
              <a:ext uri="{FF2B5EF4-FFF2-40B4-BE49-F238E27FC236}">
                <a16:creationId xmlns:a16="http://schemas.microsoft.com/office/drawing/2014/main" id="{B9958D0D-0D8A-896D-81AA-D24F649D468B}"/>
              </a:ext>
            </a:extLst>
          </p:cNvPr>
          <p:cNvSpPr>
            <a:spLocks noGrp="1"/>
          </p:cNvSpPr>
          <p:nvPr>
            <p:ph type="subTitle" idx="1" hasCustomPrompt="1"/>
          </p:nvPr>
        </p:nvSpPr>
        <p:spPr>
          <a:xfrm>
            <a:off x="838200" y="1598987"/>
            <a:ext cx="6797634" cy="667617"/>
          </a:xfrm>
          <a:prstGeom prst="rect">
            <a:avLst/>
          </a:prstGeom>
          <a:noFill/>
        </p:spPr>
        <p:txBody>
          <a:bodyPr>
            <a:noAutofit/>
          </a:bodyPr>
          <a:lstStyle>
            <a:lvl1pPr marL="0" indent="0" algn="l">
              <a:buNone/>
              <a:defRPr sz="4400" b="0" i="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svart bakgrund</a:t>
            </a:r>
            <a:endParaRPr lang="sv-SE" noProof="0"/>
          </a:p>
        </p:txBody>
      </p:sp>
    </p:spTree>
    <p:extLst>
      <p:ext uri="{BB962C8B-B14F-4D97-AF65-F5344CB8AC3E}">
        <p14:creationId xmlns:p14="http://schemas.microsoft.com/office/powerpoint/2010/main" val="321010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 Text med bild Hibiskus">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851598" y="1842904"/>
            <a:ext cx="6992467" cy="391954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9" name="Platshållare för bild 8"/>
          <p:cNvSpPr>
            <a:spLocks noGrp="1"/>
          </p:cNvSpPr>
          <p:nvPr>
            <p:ph type="pic" sz="quarter" idx="13" hasCustomPrompt="1"/>
          </p:nvPr>
        </p:nvSpPr>
        <p:spPr>
          <a:xfrm>
            <a:off x="0" y="1"/>
            <a:ext cx="4400550" cy="6858000"/>
          </a:xfrm>
          <a:prstGeom prst="rect">
            <a:avLst/>
          </a:prstGeom>
        </p:spPr>
        <p:txBody>
          <a:bodyPr bIns="1440000" anchor="ctr" anchorCtr="0">
            <a:normAutofit/>
          </a:bodyPr>
          <a:lstStyle>
            <a:lvl1pPr marL="0" indent="0" algn="ctr">
              <a:buNone/>
              <a:defRPr sz="2400" b="0" i="1">
                <a:solidFill>
                  <a:schemeClr val="bg1"/>
                </a:solidFill>
                <a:latin typeface="Gotham Narrow Book" charset="0"/>
                <a:ea typeface="Gotham Narrow Book" charset="0"/>
                <a:cs typeface="Gotham Narrow Book" charset="0"/>
              </a:defRPr>
            </a:lvl1pPr>
          </a:lstStyle>
          <a:p>
            <a:r>
              <a:rPr lang="sv-SE" noProof="0"/>
              <a:t>Dra bild hit eller klicka på ikonen</a:t>
            </a:r>
          </a:p>
        </p:txBody>
      </p:sp>
      <p:sp>
        <p:nvSpPr>
          <p:cNvPr id="11" name="Rubrik 10">
            <a:extLst>
              <a:ext uri="{FF2B5EF4-FFF2-40B4-BE49-F238E27FC236}">
                <a16:creationId xmlns:a16="http://schemas.microsoft.com/office/drawing/2014/main" id="{DBCD4707-DFFC-B475-EF41-8BA0211DE7B5}"/>
              </a:ext>
            </a:extLst>
          </p:cNvPr>
          <p:cNvSpPr>
            <a:spLocks noGrp="1"/>
          </p:cNvSpPr>
          <p:nvPr>
            <p:ph type="title" hasCustomPrompt="1"/>
          </p:nvPr>
        </p:nvSpPr>
        <p:spPr>
          <a:xfrm>
            <a:off x="4851598" y="849774"/>
            <a:ext cx="6992466" cy="646331"/>
          </a:xfrm>
          <a:solidFill>
            <a:schemeClr val="accent2"/>
          </a:solidFill>
        </p:spPr>
        <p:txBody>
          <a:bodyPr/>
          <a:lstStyle>
            <a:lvl1pPr>
              <a:defRPr sz="4000" cap="none"/>
            </a:lvl1pPr>
          </a:lstStyle>
          <a:p>
            <a:r>
              <a:rPr lang="sv-SE"/>
              <a:t>Rubrik mot Hibiskus bakgrund</a:t>
            </a:r>
          </a:p>
        </p:txBody>
      </p:sp>
    </p:spTree>
    <p:extLst>
      <p:ext uri="{BB962C8B-B14F-4D97-AF65-F5344CB8AC3E}">
        <p14:creationId xmlns:p14="http://schemas.microsoft.com/office/powerpoint/2010/main" val="414163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 Text med bild">
    <p:spTree>
      <p:nvGrpSpPr>
        <p:cNvPr id="1" name=""/>
        <p:cNvGrpSpPr/>
        <p:nvPr/>
      </p:nvGrpSpPr>
      <p:grpSpPr>
        <a:xfrm>
          <a:off x="0" y="0"/>
          <a:ext cx="0" cy="0"/>
          <a:chOff x="0" y="0"/>
          <a:chExt cx="0" cy="0"/>
        </a:xfrm>
      </p:grpSpPr>
      <p:sp>
        <p:nvSpPr>
          <p:cNvPr id="9" name="Platshållare för bild 8"/>
          <p:cNvSpPr>
            <a:spLocks noGrp="1"/>
          </p:cNvSpPr>
          <p:nvPr>
            <p:ph type="pic" sz="quarter" idx="13" hasCustomPrompt="1"/>
          </p:nvPr>
        </p:nvSpPr>
        <p:spPr>
          <a:xfrm>
            <a:off x="-1" y="0"/>
            <a:ext cx="4399200" cy="6858000"/>
          </a:xfrm>
          <a:prstGeom prst="rect">
            <a:avLst/>
          </a:prstGeom>
        </p:spPr>
        <p:txBody>
          <a:bodyPr bIns="1440000" anchor="ctr" anchorCtr="0">
            <a:normAutofit/>
          </a:bodyPr>
          <a:lstStyle>
            <a:lvl1pPr marL="0" indent="0" algn="ctr">
              <a:buNone/>
              <a:defRPr sz="2400" b="0" i="1">
                <a:latin typeface="Gotham Narrow Book" charset="0"/>
                <a:ea typeface="Gotham Narrow Book" charset="0"/>
                <a:cs typeface="Gotham Narrow Book" charset="0"/>
              </a:defRPr>
            </a:lvl1pPr>
          </a:lstStyle>
          <a:p>
            <a:r>
              <a:rPr lang="sv-SE" noProof="0"/>
              <a:t>Dra bild hit eller klicka på ikonen</a:t>
            </a:r>
          </a:p>
        </p:txBody>
      </p:sp>
      <p:sp>
        <p:nvSpPr>
          <p:cNvPr id="4" name="Platshållare för innehåll 2">
            <a:extLst>
              <a:ext uri="{FF2B5EF4-FFF2-40B4-BE49-F238E27FC236}">
                <a16:creationId xmlns:a16="http://schemas.microsoft.com/office/drawing/2014/main" id="{0B8F2B22-0D35-A45D-70AB-BAE97C2E1104}"/>
              </a:ext>
            </a:extLst>
          </p:cNvPr>
          <p:cNvSpPr>
            <a:spLocks noGrp="1"/>
          </p:cNvSpPr>
          <p:nvPr>
            <p:ph sz="half" idx="1"/>
          </p:nvPr>
        </p:nvSpPr>
        <p:spPr>
          <a:xfrm>
            <a:off x="4851598" y="1842904"/>
            <a:ext cx="6992467" cy="391954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2" name="Rubrik 10">
            <a:extLst>
              <a:ext uri="{FF2B5EF4-FFF2-40B4-BE49-F238E27FC236}">
                <a16:creationId xmlns:a16="http://schemas.microsoft.com/office/drawing/2014/main" id="{DD520F36-791B-D991-86ED-38FF25E4D142}"/>
              </a:ext>
            </a:extLst>
          </p:cNvPr>
          <p:cNvSpPr>
            <a:spLocks noGrp="1"/>
          </p:cNvSpPr>
          <p:nvPr>
            <p:ph type="title" hasCustomPrompt="1"/>
          </p:nvPr>
        </p:nvSpPr>
        <p:spPr>
          <a:xfrm>
            <a:off x="4851598" y="849774"/>
            <a:ext cx="6992466" cy="646331"/>
          </a:xfrm>
          <a:noFill/>
        </p:spPr>
        <p:txBody>
          <a:bodyPr/>
          <a:lstStyle>
            <a:lvl1pPr>
              <a:defRPr sz="4000" cap="none"/>
            </a:lvl1pPr>
          </a:lstStyle>
          <a:p>
            <a:r>
              <a:rPr lang="sv-SE"/>
              <a:t>Rubrik mot svart bakgrund</a:t>
            </a:r>
          </a:p>
        </p:txBody>
      </p:sp>
    </p:spTree>
    <p:extLst>
      <p:ext uri="{BB962C8B-B14F-4D97-AF65-F5344CB8AC3E}">
        <p14:creationId xmlns:p14="http://schemas.microsoft.com/office/powerpoint/2010/main" val="45239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 Kapitelsida">
    <p:spTree>
      <p:nvGrpSpPr>
        <p:cNvPr id="1" name=""/>
        <p:cNvGrpSpPr/>
        <p:nvPr/>
      </p:nvGrpSpPr>
      <p:grpSpPr>
        <a:xfrm>
          <a:off x="0" y="0"/>
          <a:ext cx="0" cy="0"/>
          <a:chOff x="0" y="0"/>
          <a:chExt cx="0" cy="0"/>
        </a:xfrm>
      </p:grpSpPr>
      <p:sp>
        <p:nvSpPr>
          <p:cNvPr id="7" name="Platshållare för text 6"/>
          <p:cNvSpPr>
            <a:spLocks noGrp="1"/>
          </p:cNvSpPr>
          <p:nvPr>
            <p:ph type="body" sz="quarter" idx="13" hasCustomPrompt="1"/>
          </p:nvPr>
        </p:nvSpPr>
        <p:spPr>
          <a:xfrm>
            <a:off x="125458" y="-36874"/>
            <a:ext cx="5995987" cy="9001125"/>
          </a:xfrm>
          <a:prstGeom prst="rect">
            <a:avLst/>
          </a:prstGeom>
        </p:spPr>
        <p:txBody>
          <a:bodyPr>
            <a:noAutofit/>
          </a:bodyPr>
          <a:lstStyle>
            <a:lvl1pPr marL="0" indent="0">
              <a:buNone/>
              <a:defRPr sz="70000">
                <a:solidFill>
                  <a:schemeClr val="bg1">
                    <a:alpha val="10000"/>
                  </a:schemeClr>
                </a:solidFill>
                <a:latin typeface="Brandon Grotesque Black" charset="0"/>
                <a:ea typeface="Brandon Grotesque Black" charset="0"/>
                <a:cs typeface="Brandon Grotesque Black" charset="0"/>
              </a:defRPr>
            </a:lvl1pPr>
          </a:lstStyle>
          <a:p>
            <a:pPr lvl="0"/>
            <a:r>
              <a:rPr lang="sv-SE" noProof="0"/>
              <a:t>0</a:t>
            </a:r>
          </a:p>
        </p:txBody>
      </p:sp>
      <p:sp>
        <p:nvSpPr>
          <p:cNvPr id="2" name="Rubrik 1"/>
          <p:cNvSpPr>
            <a:spLocks noGrp="1"/>
          </p:cNvSpPr>
          <p:nvPr>
            <p:ph type="title" hasCustomPrompt="1"/>
          </p:nvPr>
        </p:nvSpPr>
        <p:spPr>
          <a:xfrm>
            <a:off x="980388" y="3188052"/>
            <a:ext cx="10444850" cy="923330"/>
          </a:xfrm>
          <a:prstGeom prst="rect">
            <a:avLst/>
          </a:prstGeom>
        </p:spPr>
        <p:txBody>
          <a:bodyPr wrap="square" lIns="0" anchor="b" anchorCtr="0">
            <a:spAutoFit/>
          </a:bodyPr>
          <a:lstStyle>
            <a:lvl1pPr>
              <a:defRPr sz="6000"/>
            </a:lvl1pPr>
          </a:lstStyle>
          <a:p>
            <a:r>
              <a:rPr lang="sv-SE" noProof="0"/>
              <a:t>Rubrik kapitelsida</a:t>
            </a:r>
          </a:p>
        </p:txBody>
      </p:sp>
      <p:sp>
        <p:nvSpPr>
          <p:cNvPr id="5" name="Platshållare för text 4">
            <a:extLst>
              <a:ext uri="{FF2B5EF4-FFF2-40B4-BE49-F238E27FC236}">
                <a16:creationId xmlns:a16="http://schemas.microsoft.com/office/drawing/2014/main" id="{E7528D5F-B17D-294E-779F-AD22EBB1A792}"/>
              </a:ext>
            </a:extLst>
          </p:cNvPr>
          <p:cNvSpPr>
            <a:spLocks noGrp="1"/>
          </p:cNvSpPr>
          <p:nvPr>
            <p:ph type="body" sz="quarter" idx="14" hasCustomPrompt="1"/>
          </p:nvPr>
        </p:nvSpPr>
        <p:spPr>
          <a:xfrm>
            <a:off x="981075" y="4344988"/>
            <a:ext cx="10444163" cy="556950"/>
          </a:xfrm>
          <a:solidFill>
            <a:srgbClr val="9B5770">
              <a:alpha val="80000"/>
            </a:srgbClr>
          </a:solidFill>
        </p:spPr>
        <p:txBody>
          <a:bodyPr tIns="72000" bIns="72000"/>
          <a:lstStyle>
            <a:lvl1pPr marL="0" indent="0">
              <a:buNone/>
              <a:defRPr sz="3000"/>
            </a:lvl1pPr>
          </a:lstStyle>
          <a:p>
            <a:pPr lvl="0"/>
            <a:r>
              <a:rPr lang="sv-SE"/>
              <a:t>Eventuell underrubrik kapitelsida</a:t>
            </a:r>
          </a:p>
        </p:txBody>
      </p:sp>
    </p:spTree>
    <p:extLst>
      <p:ext uri="{BB962C8B-B14F-4D97-AF65-F5344CB8AC3E}">
        <p14:creationId xmlns:p14="http://schemas.microsoft.com/office/powerpoint/2010/main" val="307857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Hibiskus – Rubrik + text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0D7972-D4BE-0850-7E38-D0D5D75536DF}"/>
              </a:ext>
            </a:extLst>
          </p:cNvPr>
          <p:cNvSpPr>
            <a:spLocks noGrp="1"/>
          </p:cNvSpPr>
          <p:nvPr>
            <p:ph type="title" hasCustomPrompt="1"/>
          </p:nvPr>
        </p:nvSpPr>
        <p:spPr>
          <a:xfrm>
            <a:off x="838200" y="830411"/>
            <a:ext cx="6797634" cy="701731"/>
          </a:xfrm>
          <a:prstGeom prst="rect">
            <a:avLst/>
          </a:prstGeom>
          <a:solidFill>
            <a:schemeClr val="accent2"/>
          </a:solidFill>
        </p:spPr>
        <p:txBody>
          <a:bodyPr/>
          <a:lstStyle>
            <a:lvl1pPr>
              <a:defRPr cap="none">
                <a:solidFill>
                  <a:schemeClr val="bg1"/>
                </a:solidFill>
              </a:defRPr>
            </a:lvl1pPr>
          </a:lstStyle>
          <a:p>
            <a:r>
              <a:rPr lang="sv-SE" dirty="0"/>
              <a:t>Rubrik mot</a:t>
            </a:r>
          </a:p>
        </p:txBody>
      </p:sp>
      <p:sp>
        <p:nvSpPr>
          <p:cNvPr id="4" name="Underrubrik 2">
            <a:extLst>
              <a:ext uri="{FF2B5EF4-FFF2-40B4-BE49-F238E27FC236}">
                <a16:creationId xmlns:a16="http://schemas.microsoft.com/office/drawing/2014/main" id="{66980357-0385-8CFD-BF77-9F1CCAC6F81F}"/>
              </a:ext>
            </a:extLst>
          </p:cNvPr>
          <p:cNvSpPr>
            <a:spLocks noGrp="1"/>
          </p:cNvSpPr>
          <p:nvPr>
            <p:ph type="subTitle" idx="1" hasCustomPrompt="1"/>
          </p:nvPr>
        </p:nvSpPr>
        <p:spPr>
          <a:xfrm>
            <a:off x="838200" y="1598987"/>
            <a:ext cx="6797634" cy="667617"/>
          </a:xfrm>
          <a:prstGeom prst="rect">
            <a:avLst/>
          </a:prstGeom>
          <a:solidFill>
            <a:schemeClr val="accent2"/>
          </a:solidFill>
        </p:spPr>
        <p:txBody>
          <a:bodyPr>
            <a:noAutofit/>
          </a:bodyPr>
          <a:lstStyle>
            <a:lvl1pPr marL="0" indent="0" algn="l">
              <a:buNone/>
              <a:defRPr sz="4400" b="0" i="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Hibiskus bakgrund</a:t>
            </a:r>
            <a:endParaRPr lang="sv-SE" noProof="0" dirty="0"/>
          </a:p>
        </p:txBody>
      </p:sp>
      <p:sp>
        <p:nvSpPr>
          <p:cNvPr id="3" name="Platshållare för innehåll 2">
            <a:extLst>
              <a:ext uri="{FF2B5EF4-FFF2-40B4-BE49-F238E27FC236}">
                <a16:creationId xmlns:a16="http://schemas.microsoft.com/office/drawing/2014/main" id="{F54981C1-9B34-97FB-861B-6B530AB89C68}"/>
              </a:ext>
            </a:extLst>
          </p:cNvPr>
          <p:cNvSpPr>
            <a:spLocks noGrp="1"/>
          </p:cNvSpPr>
          <p:nvPr>
            <p:ph sz="half" idx="10" hasCustomPrompt="1"/>
          </p:nvPr>
        </p:nvSpPr>
        <p:spPr>
          <a:xfrm>
            <a:off x="838200" y="2622430"/>
            <a:ext cx="10307128" cy="2974805"/>
          </a:xfrm>
          <a:prstGeom prst="rect">
            <a:avLst/>
          </a:prstGeom>
        </p:spPr>
        <p:txBody>
          <a:bodyPr/>
          <a:lstStyle>
            <a:lvl1pPr marL="268288" indent="-268288">
              <a:buFont typeface="Arial" panose="020B0604020202020204" pitchFamily="34" charset="0"/>
              <a:buChar char="•"/>
              <a:defRPr lang="sv-SE" sz="2800" b="0" i="0" kern="1200" noProof="0" dirty="0">
                <a:solidFill>
                  <a:schemeClr val="bg1"/>
                </a:solidFill>
                <a:latin typeface="Gotham Narrow Book" pitchFamily="50" charset="0"/>
                <a:ea typeface="Gotham Narrow Book" pitchFamily="50" charset="0"/>
                <a:cs typeface="Gotham Narrow Book" pitchFamily="50" charset="0"/>
              </a:defRPr>
            </a:lvl1pPr>
          </a:lstStyle>
          <a:p>
            <a:pPr lvl="0"/>
            <a:r>
              <a:rPr lang="sv-SE" noProof="0" dirty="0"/>
              <a:t>Klicka här för att ändra format på text</a:t>
            </a:r>
          </a:p>
        </p:txBody>
      </p:sp>
    </p:spTree>
    <p:extLst>
      <p:ext uri="{BB962C8B-B14F-4D97-AF65-F5344CB8AC3E}">
        <p14:creationId xmlns:p14="http://schemas.microsoft.com/office/powerpoint/2010/main" val="234243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8. Citatsida">
    <p:spTree>
      <p:nvGrpSpPr>
        <p:cNvPr id="1" name=""/>
        <p:cNvGrpSpPr/>
        <p:nvPr/>
      </p:nvGrpSpPr>
      <p:grpSpPr>
        <a:xfrm>
          <a:off x="0" y="0"/>
          <a:ext cx="0" cy="0"/>
          <a:chOff x="0" y="0"/>
          <a:chExt cx="0" cy="0"/>
        </a:xfrm>
      </p:grpSpPr>
      <p:pic>
        <p:nvPicPr>
          <p:cNvPr id="6" name="Bildobjekt 5"/>
          <p:cNvPicPr>
            <a:picLocks noChangeAspect="1"/>
          </p:cNvPicPr>
          <p:nvPr/>
        </p:nvPicPr>
        <p:blipFill>
          <a:blip r:embed="rId2" cstate="print">
            <a:alphaModFix amt="10000"/>
            <a:extLst>
              <a:ext uri="{28A0092B-C50C-407E-A947-70E740481C1C}">
                <a14:useLocalDpi xmlns:a14="http://schemas.microsoft.com/office/drawing/2010/main" val="0"/>
              </a:ext>
            </a:extLst>
          </a:blip>
          <a:stretch>
            <a:fillRect/>
          </a:stretch>
        </p:blipFill>
        <p:spPr>
          <a:xfrm>
            <a:off x="284480" y="-297916"/>
            <a:ext cx="6816776" cy="5830036"/>
          </a:xfrm>
          <a:prstGeom prst="rect">
            <a:avLst/>
          </a:prstGeom>
        </p:spPr>
      </p:pic>
      <p:sp>
        <p:nvSpPr>
          <p:cNvPr id="2" name="Rubrik 1"/>
          <p:cNvSpPr>
            <a:spLocks noGrp="1"/>
          </p:cNvSpPr>
          <p:nvPr>
            <p:ph type="title" hasCustomPrompt="1"/>
          </p:nvPr>
        </p:nvSpPr>
        <p:spPr>
          <a:xfrm>
            <a:off x="766762" y="2713960"/>
            <a:ext cx="10658476" cy="946413"/>
          </a:xfrm>
          <a:prstGeom prst="rect">
            <a:avLst/>
          </a:prstGeom>
        </p:spPr>
        <p:txBody>
          <a:bodyPr wrap="square" anchor="b" anchorCtr="0">
            <a:spAutoFit/>
          </a:bodyPr>
          <a:lstStyle>
            <a:lvl1pPr algn="ctr">
              <a:defRPr sz="6000" b="0" i="0" cap="none" baseline="0">
                <a:latin typeface="Gotham Narrow Bold" pitchFamily="2" charset="0"/>
                <a:ea typeface="Gotham Narrow Bold" pitchFamily="2" charset="0"/>
                <a:cs typeface="Gotham Narrow Bold" pitchFamily="2" charset="0"/>
              </a:defRPr>
            </a:lvl1pPr>
          </a:lstStyle>
          <a:p>
            <a:r>
              <a:rPr lang="sv-SE" noProof="0"/>
              <a:t>Skriv in citat här.</a:t>
            </a:r>
          </a:p>
        </p:txBody>
      </p:sp>
      <p:sp>
        <p:nvSpPr>
          <p:cNvPr id="8" name="Platshållare för text 7"/>
          <p:cNvSpPr>
            <a:spLocks noGrp="1"/>
          </p:cNvSpPr>
          <p:nvPr>
            <p:ph type="body" sz="quarter" idx="14" hasCustomPrompt="1"/>
          </p:nvPr>
        </p:nvSpPr>
        <p:spPr>
          <a:xfrm>
            <a:off x="766762" y="3886593"/>
            <a:ext cx="10658476" cy="424732"/>
          </a:xfrm>
          <a:prstGeom prst="rect">
            <a:avLst/>
          </a:prstGeom>
        </p:spPr>
        <p:txBody>
          <a:bodyPr>
            <a:spAutoFit/>
          </a:bodyPr>
          <a:lstStyle>
            <a:lvl1pPr marL="0" indent="0" algn="ctr">
              <a:buNone/>
              <a:defRPr/>
            </a:lvl1pPr>
            <a:lvl2pPr marL="0" indent="0" algn="ctr">
              <a:buNone/>
              <a:defRPr>
                <a:latin typeface="Gotham Narrow Light" pitchFamily="2" charset="0"/>
              </a:defRPr>
            </a:lvl2pPr>
          </a:lstStyle>
          <a:p>
            <a:pPr lvl="1"/>
            <a:r>
              <a:rPr lang="sv-SE" noProof="0"/>
              <a:t>Förnamn Efternamnsson</a:t>
            </a:r>
          </a:p>
        </p:txBody>
      </p:sp>
    </p:spTree>
    <p:extLst>
      <p:ext uri="{BB962C8B-B14F-4D97-AF65-F5344CB8AC3E}">
        <p14:creationId xmlns:p14="http://schemas.microsoft.com/office/powerpoint/2010/main" val="633199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 Fråg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66762" y="2713960"/>
            <a:ext cx="10658476" cy="946413"/>
          </a:xfrm>
          <a:prstGeom prst="rect">
            <a:avLst/>
          </a:prstGeom>
        </p:spPr>
        <p:txBody>
          <a:bodyPr wrap="square" anchor="b" anchorCtr="0">
            <a:spAutoFit/>
          </a:bodyPr>
          <a:lstStyle>
            <a:lvl1pPr algn="ctr">
              <a:defRPr sz="6000" b="0" i="0" cap="none" baseline="0">
                <a:latin typeface="Gotham Narrow Bold" pitchFamily="2" charset="0"/>
                <a:ea typeface="Gotham Narrow Bold" pitchFamily="2" charset="0"/>
                <a:cs typeface="Gotham Narrow Bold" pitchFamily="2" charset="0"/>
              </a:defRPr>
            </a:lvl1pPr>
          </a:lstStyle>
          <a:p>
            <a:r>
              <a:rPr lang="sv-SE" noProof="0"/>
              <a:t>Skriv in din fråga här.</a:t>
            </a:r>
          </a:p>
        </p:txBody>
      </p:sp>
      <p:pic>
        <p:nvPicPr>
          <p:cNvPr id="9" name="Bildobjekt 8">
            <a:extLst>
              <a:ext uri="{FF2B5EF4-FFF2-40B4-BE49-F238E27FC236}">
                <a16:creationId xmlns:a16="http://schemas.microsoft.com/office/drawing/2014/main" id="{F627B569-B630-41FA-BCC4-42E67E606ECB}"/>
              </a:ext>
            </a:extLst>
          </p:cNvPr>
          <p:cNvPicPr>
            <a:picLocks noChangeAspect="1"/>
          </p:cNvPicPr>
          <p:nvPr userDrawn="1"/>
        </p:nvPicPr>
        <p:blipFill rotWithShape="1">
          <a:blip r:embed="rId2"/>
          <a:srcRect l="34567" t="20464" r="34053" b="41859"/>
          <a:stretch/>
        </p:blipFill>
        <p:spPr>
          <a:xfrm>
            <a:off x="-1" y="470028"/>
            <a:ext cx="4818185" cy="7350486"/>
          </a:xfrm>
          <a:prstGeom prst="rect">
            <a:avLst/>
          </a:prstGeom>
        </p:spPr>
      </p:pic>
    </p:spTree>
    <p:extLst>
      <p:ext uri="{BB962C8B-B14F-4D97-AF65-F5344CB8AC3E}">
        <p14:creationId xmlns:p14="http://schemas.microsoft.com/office/powerpoint/2010/main" val="4175850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0. 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838800" y="831600"/>
            <a:ext cx="10607586" cy="646331"/>
          </a:xfrm>
          <a:prstGeom prst="rect">
            <a:avLst/>
          </a:prstGeom>
        </p:spPr>
        <p:txBody>
          <a:bodyPr wrap="square">
            <a:spAutoFit/>
          </a:bodyPr>
          <a:lstStyle>
            <a:lvl1pPr>
              <a:defRPr sz="4000" cap="none"/>
            </a:lvl1pPr>
          </a:lstStyle>
          <a:p>
            <a:r>
              <a:rPr lang="sv-SE" noProof="0"/>
              <a:t>Klicka här för att ändra mall för rubrikformat</a:t>
            </a:r>
          </a:p>
        </p:txBody>
      </p:sp>
      <p:sp>
        <p:nvSpPr>
          <p:cNvPr id="3" name="Platshållare för innehåll 2"/>
          <p:cNvSpPr>
            <a:spLocks noGrp="1"/>
          </p:cNvSpPr>
          <p:nvPr>
            <p:ph idx="1"/>
          </p:nvPr>
        </p:nvSpPr>
        <p:spPr>
          <a:xfrm>
            <a:off x="838200" y="2109600"/>
            <a:ext cx="10587038" cy="3600000"/>
          </a:xfrm>
          <a:prstGeom prst="rect">
            <a:avLst/>
          </a:prstGeom>
        </p:spPr>
        <p:txBody>
          <a:bodyPr/>
          <a:lstStyle>
            <a:lvl2pPr>
              <a:spcBef>
                <a:spcPts val="1000"/>
              </a:spcBef>
              <a:defRPr/>
            </a:lvl2pPr>
            <a:lvl3pPr>
              <a:spcBef>
                <a:spcPts val="1000"/>
              </a:spcBef>
              <a:defRPr/>
            </a:lvl3pPr>
            <a:lvl4pPr>
              <a:spcBef>
                <a:spcPts val="1000"/>
              </a:spcBef>
              <a:defRPr/>
            </a:lvl4pPr>
            <a:lvl5pPr>
              <a:spcBef>
                <a:spcPts val="1000"/>
              </a:spcBef>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Tree>
    <p:extLst>
      <p:ext uri="{BB962C8B-B14F-4D97-AF65-F5344CB8AC3E}">
        <p14:creationId xmlns:p14="http://schemas.microsoft.com/office/powerpoint/2010/main" val="1810170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 Rubrik och innehåll x2">
    <p:spTree>
      <p:nvGrpSpPr>
        <p:cNvPr id="1" name=""/>
        <p:cNvGrpSpPr/>
        <p:nvPr/>
      </p:nvGrpSpPr>
      <p:grpSpPr>
        <a:xfrm>
          <a:off x="0" y="0"/>
          <a:ext cx="0" cy="0"/>
          <a:chOff x="0" y="0"/>
          <a:chExt cx="0" cy="0"/>
        </a:xfrm>
      </p:grpSpPr>
      <p:sp>
        <p:nvSpPr>
          <p:cNvPr id="2" name="Rubrik 1"/>
          <p:cNvSpPr>
            <a:spLocks noGrp="1"/>
          </p:cNvSpPr>
          <p:nvPr>
            <p:ph type="title"/>
          </p:nvPr>
        </p:nvSpPr>
        <p:spPr>
          <a:xfrm>
            <a:off x="838800" y="831600"/>
            <a:ext cx="10607586" cy="646331"/>
          </a:xfrm>
          <a:prstGeom prst="rect">
            <a:avLst/>
          </a:prstGeom>
        </p:spPr>
        <p:txBody>
          <a:bodyPr wrap="square">
            <a:spAutoFit/>
          </a:bodyPr>
          <a:lstStyle>
            <a:lvl1pPr>
              <a:defRPr sz="4000" cap="none"/>
            </a:lvl1pPr>
          </a:lstStyle>
          <a:p>
            <a:r>
              <a:rPr lang="sv-SE" noProof="0"/>
              <a:t>Klicka här för att ändra mall för rubrikformat</a:t>
            </a:r>
          </a:p>
        </p:txBody>
      </p:sp>
      <p:sp>
        <p:nvSpPr>
          <p:cNvPr id="3" name="Platshållare för innehåll 2"/>
          <p:cNvSpPr>
            <a:spLocks noGrp="1"/>
          </p:cNvSpPr>
          <p:nvPr>
            <p:ph sz="half" idx="1"/>
          </p:nvPr>
        </p:nvSpPr>
        <p:spPr>
          <a:xfrm>
            <a:off x="838200" y="2109392"/>
            <a:ext cx="5181600" cy="3600000"/>
          </a:xfrm>
          <a:prstGeom prst="rect">
            <a:avLst/>
          </a:prstGeom>
        </p:spPr>
        <p:txBody>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4" name="Platshållare för innehåll 3"/>
          <p:cNvSpPr>
            <a:spLocks noGrp="1"/>
          </p:cNvSpPr>
          <p:nvPr>
            <p:ph sz="half" idx="2"/>
          </p:nvPr>
        </p:nvSpPr>
        <p:spPr>
          <a:xfrm>
            <a:off x="6243638" y="2109392"/>
            <a:ext cx="5202748" cy="3600000"/>
          </a:xfrm>
          <a:prstGeom prst="rect">
            <a:avLst/>
          </a:prstGeom>
        </p:spPr>
        <p:txBody>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Tree>
    <p:extLst>
      <p:ext uri="{BB962C8B-B14F-4D97-AF65-F5344CB8AC3E}">
        <p14:creationId xmlns:p14="http://schemas.microsoft.com/office/powerpoint/2010/main" val="342354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67479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Hav – Rubrik + text ">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A6E0FC63-75CA-2B11-C061-E90D38B6F116}"/>
              </a:ext>
            </a:extLst>
          </p:cNvPr>
          <p:cNvSpPr>
            <a:spLocks noGrp="1"/>
          </p:cNvSpPr>
          <p:nvPr>
            <p:ph type="title" hasCustomPrompt="1"/>
          </p:nvPr>
        </p:nvSpPr>
        <p:spPr>
          <a:xfrm>
            <a:off x="838200" y="830411"/>
            <a:ext cx="6797634" cy="701731"/>
          </a:xfrm>
          <a:prstGeom prst="rect">
            <a:avLst/>
          </a:prstGeom>
          <a:solidFill>
            <a:schemeClr val="accent4"/>
          </a:solidFill>
        </p:spPr>
        <p:txBody>
          <a:bodyPr/>
          <a:lstStyle>
            <a:lvl1pPr>
              <a:defRPr cap="none">
                <a:solidFill>
                  <a:schemeClr val="bg1"/>
                </a:solidFill>
              </a:defRPr>
            </a:lvl1pPr>
          </a:lstStyle>
          <a:p>
            <a:r>
              <a:rPr lang="sv-SE" dirty="0"/>
              <a:t>Rubrik mot</a:t>
            </a:r>
          </a:p>
        </p:txBody>
      </p:sp>
      <p:sp>
        <p:nvSpPr>
          <p:cNvPr id="5" name="Underrubrik 2">
            <a:extLst>
              <a:ext uri="{FF2B5EF4-FFF2-40B4-BE49-F238E27FC236}">
                <a16:creationId xmlns:a16="http://schemas.microsoft.com/office/drawing/2014/main" id="{9D271A17-2265-D784-32A4-BB5BBF5DA24D}"/>
              </a:ext>
            </a:extLst>
          </p:cNvPr>
          <p:cNvSpPr>
            <a:spLocks noGrp="1"/>
          </p:cNvSpPr>
          <p:nvPr>
            <p:ph type="subTitle" idx="1" hasCustomPrompt="1"/>
          </p:nvPr>
        </p:nvSpPr>
        <p:spPr>
          <a:xfrm>
            <a:off x="838200" y="1598987"/>
            <a:ext cx="6797634" cy="667617"/>
          </a:xfrm>
          <a:prstGeom prst="rect">
            <a:avLst/>
          </a:prstGeom>
          <a:solidFill>
            <a:schemeClr val="accent4"/>
          </a:solidFill>
        </p:spPr>
        <p:txBody>
          <a:bodyPr>
            <a:noAutofit/>
          </a:bodyPr>
          <a:lstStyle>
            <a:lvl1pPr marL="0" indent="0" algn="l">
              <a:buNone/>
              <a:defRPr sz="4400" b="0" i="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Hav bakgrund</a:t>
            </a:r>
            <a:endParaRPr lang="sv-SE" noProof="0" dirty="0"/>
          </a:p>
        </p:txBody>
      </p:sp>
      <p:sp>
        <p:nvSpPr>
          <p:cNvPr id="6" name="Platshållare för innehåll 2">
            <a:extLst>
              <a:ext uri="{FF2B5EF4-FFF2-40B4-BE49-F238E27FC236}">
                <a16:creationId xmlns:a16="http://schemas.microsoft.com/office/drawing/2014/main" id="{767122BA-C772-8248-8515-0E192CF29732}"/>
              </a:ext>
            </a:extLst>
          </p:cNvPr>
          <p:cNvSpPr>
            <a:spLocks noGrp="1"/>
          </p:cNvSpPr>
          <p:nvPr>
            <p:ph sz="half" idx="10" hasCustomPrompt="1"/>
          </p:nvPr>
        </p:nvSpPr>
        <p:spPr>
          <a:xfrm>
            <a:off x="838200" y="2622430"/>
            <a:ext cx="10307128" cy="2974805"/>
          </a:xfrm>
          <a:prstGeom prst="rect">
            <a:avLst/>
          </a:prstGeom>
        </p:spPr>
        <p:txBody>
          <a:bodyPr/>
          <a:lstStyle>
            <a:lvl1pPr marL="268288" indent="-268288">
              <a:buFont typeface="Arial" panose="020B0604020202020204" pitchFamily="34" charset="0"/>
              <a:buChar char="•"/>
              <a:defRPr lang="sv-SE" sz="2800" b="0" i="0" kern="1200" noProof="0" dirty="0">
                <a:solidFill>
                  <a:schemeClr val="bg1"/>
                </a:solidFill>
                <a:latin typeface="Gotham Narrow Book" pitchFamily="50" charset="0"/>
                <a:ea typeface="Gotham Narrow Book" pitchFamily="50" charset="0"/>
                <a:cs typeface="Gotham Narrow Book" pitchFamily="50" charset="0"/>
              </a:defRPr>
            </a:lvl1pPr>
          </a:lstStyle>
          <a:p>
            <a:pPr lvl="0"/>
            <a:r>
              <a:rPr lang="sv-SE" noProof="0" dirty="0"/>
              <a:t>Klicka här för att ändra format på text</a:t>
            </a:r>
          </a:p>
        </p:txBody>
      </p:sp>
    </p:spTree>
    <p:extLst>
      <p:ext uri="{BB962C8B-B14F-4D97-AF65-F5344CB8AC3E}">
        <p14:creationId xmlns:p14="http://schemas.microsoft.com/office/powerpoint/2010/main" val="31162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Svart – Rubrik + text ">
    <p:spTree>
      <p:nvGrpSpPr>
        <p:cNvPr id="1" name=""/>
        <p:cNvGrpSpPr/>
        <p:nvPr/>
      </p:nvGrpSpPr>
      <p:grpSpPr>
        <a:xfrm>
          <a:off x="0" y="0"/>
          <a:ext cx="0" cy="0"/>
          <a:chOff x="0" y="0"/>
          <a:chExt cx="0" cy="0"/>
        </a:xfrm>
      </p:grpSpPr>
      <p:sp>
        <p:nvSpPr>
          <p:cNvPr id="7" name="Platshållare för innehåll 2">
            <a:extLst>
              <a:ext uri="{FF2B5EF4-FFF2-40B4-BE49-F238E27FC236}">
                <a16:creationId xmlns:a16="http://schemas.microsoft.com/office/drawing/2014/main" id="{2CC1D981-0788-8E0B-D5BA-15523839BF04}"/>
              </a:ext>
            </a:extLst>
          </p:cNvPr>
          <p:cNvSpPr>
            <a:spLocks noGrp="1"/>
          </p:cNvSpPr>
          <p:nvPr>
            <p:ph sz="half" idx="10" hasCustomPrompt="1"/>
          </p:nvPr>
        </p:nvSpPr>
        <p:spPr>
          <a:xfrm>
            <a:off x="838200" y="2622430"/>
            <a:ext cx="10307128" cy="2974805"/>
          </a:xfrm>
          <a:prstGeom prst="rect">
            <a:avLst/>
          </a:prstGeom>
        </p:spPr>
        <p:txBody>
          <a:bodyPr/>
          <a:lstStyle>
            <a:lvl1pPr marL="268288" indent="-268288">
              <a:buFont typeface="Arial" panose="020B0604020202020204" pitchFamily="34" charset="0"/>
              <a:buChar char="•"/>
              <a:defRPr lang="sv-SE" sz="2800" b="0" i="0" kern="1200" noProof="0" dirty="0">
                <a:solidFill>
                  <a:schemeClr val="bg1"/>
                </a:solidFill>
                <a:latin typeface="Gotham Narrow Book" pitchFamily="50" charset="0"/>
                <a:ea typeface="Gotham Narrow Book" pitchFamily="50" charset="0"/>
                <a:cs typeface="Gotham Narrow Book" pitchFamily="50" charset="0"/>
              </a:defRPr>
            </a:lvl1pPr>
          </a:lstStyle>
          <a:p>
            <a:pPr lvl="0"/>
            <a:r>
              <a:rPr lang="sv-SE" noProof="0" dirty="0"/>
              <a:t>Klicka här för att ändra format på text</a:t>
            </a:r>
          </a:p>
        </p:txBody>
      </p:sp>
      <p:sp>
        <p:nvSpPr>
          <p:cNvPr id="9" name="Rubrik 1">
            <a:extLst>
              <a:ext uri="{FF2B5EF4-FFF2-40B4-BE49-F238E27FC236}">
                <a16:creationId xmlns:a16="http://schemas.microsoft.com/office/drawing/2014/main" id="{BE64A641-D7EC-8FDD-2099-8E33D7F4FEEF}"/>
              </a:ext>
            </a:extLst>
          </p:cNvPr>
          <p:cNvSpPr>
            <a:spLocks noGrp="1"/>
          </p:cNvSpPr>
          <p:nvPr>
            <p:ph type="title" hasCustomPrompt="1"/>
          </p:nvPr>
        </p:nvSpPr>
        <p:spPr>
          <a:xfrm>
            <a:off x="838200" y="830411"/>
            <a:ext cx="6797634" cy="701731"/>
          </a:xfrm>
          <a:prstGeom prst="rect">
            <a:avLst/>
          </a:prstGeom>
          <a:noFill/>
        </p:spPr>
        <p:txBody>
          <a:bodyPr/>
          <a:lstStyle>
            <a:lvl1pPr>
              <a:defRPr cap="none">
                <a:solidFill>
                  <a:schemeClr val="bg1"/>
                </a:solidFill>
              </a:defRPr>
            </a:lvl1pPr>
          </a:lstStyle>
          <a:p>
            <a:r>
              <a:rPr lang="sv-SE" dirty="0"/>
              <a:t>Rubrik mot</a:t>
            </a:r>
          </a:p>
        </p:txBody>
      </p:sp>
      <p:sp>
        <p:nvSpPr>
          <p:cNvPr id="10" name="Underrubrik 2">
            <a:extLst>
              <a:ext uri="{FF2B5EF4-FFF2-40B4-BE49-F238E27FC236}">
                <a16:creationId xmlns:a16="http://schemas.microsoft.com/office/drawing/2014/main" id="{B9958D0D-0D8A-896D-81AA-D24F649D468B}"/>
              </a:ext>
            </a:extLst>
          </p:cNvPr>
          <p:cNvSpPr>
            <a:spLocks noGrp="1"/>
          </p:cNvSpPr>
          <p:nvPr>
            <p:ph type="subTitle" idx="1" hasCustomPrompt="1"/>
          </p:nvPr>
        </p:nvSpPr>
        <p:spPr>
          <a:xfrm>
            <a:off x="838200" y="1598987"/>
            <a:ext cx="6797634" cy="667617"/>
          </a:xfrm>
          <a:prstGeom prst="rect">
            <a:avLst/>
          </a:prstGeom>
          <a:noFill/>
        </p:spPr>
        <p:txBody>
          <a:bodyPr>
            <a:noAutofit/>
          </a:bodyPr>
          <a:lstStyle>
            <a:lvl1pPr marL="0" indent="0" algn="l">
              <a:buNone/>
              <a:defRPr sz="4400" b="0" i="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svart bakgrund</a:t>
            </a:r>
            <a:endParaRPr lang="sv-SE" noProof="0" dirty="0"/>
          </a:p>
        </p:txBody>
      </p:sp>
    </p:spTree>
    <p:extLst>
      <p:ext uri="{BB962C8B-B14F-4D97-AF65-F5344CB8AC3E}">
        <p14:creationId xmlns:p14="http://schemas.microsoft.com/office/powerpoint/2010/main" val="241601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Text med bild Hibiskus">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851598" y="1842904"/>
            <a:ext cx="6992467" cy="391954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
        <p:nvSpPr>
          <p:cNvPr id="9" name="Platshållare för bild 8"/>
          <p:cNvSpPr>
            <a:spLocks noGrp="1"/>
          </p:cNvSpPr>
          <p:nvPr>
            <p:ph type="pic" sz="quarter" idx="13" hasCustomPrompt="1"/>
          </p:nvPr>
        </p:nvSpPr>
        <p:spPr>
          <a:xfrm>
            <a:off x="0" y="1"/>
            <a:ext cx="4400550" cy="6858000"/>
          </a:xfrm>
          <a:prstGeom prst="rect">
            <a:avLst/>
          </a:prstGeom>
        </p:spPr>
        <p:txBody>
          <a:bodyPr bIns="1440000" anchor="ctr" anchorCtr="0">
            <a:normAutofit/>
          </a:bodyPr>
          <a:lstStyle>
            <a:lvl1pPr marL="0" indent="0" algn="ctr">
              <a:buNone/>
              <a:defRPr sz="2400" b="0" i="1">
                <a:solidFill>
                  <a:schemeClr val="bg1"/>
                </a:solidFill>
                <a:latin typeface="Gotham Narrow Book" charset="0"/>
                <a:ea typeface="Gotham Narrow Book" charset="0"/>
                <a:cs typeface="Gotham Narrow Book" charset="0"/>
              </a:defRPr>
            </a:lvl1pPr>
          </a:lstStyle>
          <a:p>
            <a:r>
              <a:rPr lang="sv-SE" noProof="0" dirty="0"/>
              <a:t>Dra bild hit eller klicka på ikonen</a:t>
            </a:r>
          </a:p>
        </p:txBody>
      </p:sp>
      <p:sp>
        <p:nvSpPr>
          <p:cNvPr id="11" name="Rubrik 10">
            <a:extLst>
              <a:ext uri="{FF2B5EF4-FFF2-40B4-BE49-F238E27FC236}">
                <a16:creationId xmlns:a16="http://schemas.microsoft.com/office/drawing/2014/main" id="{DBCD4707-DFFC-B475-EF41-8BA0211DE7B5}"/>
              </a:ext>
            </a:extLst>
          </p:cNvPr>
          <p:cNvSpPr>
            <a:spLocks noGrp="1"/>
          </p:cNvSpPr>
          <p:nvPr>
            <p:ph type="title" hasCustomPrompt="1"/>
          </p:nvPr>
        </p:nvSpPr>
        <p:spPr>
          <a:xfrm>
            <a:off x="4851598" y="849774"/>
            <a:ext cx="6992466" cy="646331"/>
          </a:xfrm>
          <a:solidFill>
            <a:schemeClr val="accent2"/>
          </a:solidFill>
        </p:spPr>
        <p:txBody>
          <a:bodyPr/>
          <a:lstStyle>
            <a:lvl1pPr>
              <a:defRPr sz="4000" cap="none"/>
            </a:lvl1pPr>
          </a:lstStyle>
          <a:p>
            <a:r>
              <a:rPr lang="sv-SE" dirty="0"/>
              <a:t>Rubrik mot Hibiskus bakgrund</a:t>
            </a:r>
          </a:p>
        </p:txBody>
      </p:sp>
    </p:spTree>
    <p:extLst>
      <p:ext uri="{BB962C8B-B14F-4D97-AF65-F5344CB8AC3E}">
        <p14:creationId xmlns:p14="http://schemas.microsoft.com/office/powerpoint/2010/main" val="296271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Text med bild">
    <p:spTree>
      <p:nvGrpSpPr>
        <p:cNvPr id="1" name=""/>
        <p:cNvGrpSpPr/>
        <p:nvPr/>
      </p:nvGrpSpPr>
      <p:grpSpPr>
        <a:xfrm>
          <a:off x="0" y="0"/>
          <a:ext cx="0" cy="0"/>
          <a:chOff x="0" y="0"/>
          <a:chExt cx="0" cy="0"/>
        </a:xfrm>
      </p:grpSpPr>
      <p:sp>
        <p:nvSpPr>
          <p:cNvPr id="9" name="Platshållare för bild 8"/>
          <p:cNvSpPr>
            <a:spLocks noGrp="1"/>
          </p:cNvSpPr>
          <p:nvPr>
            <p:ph type="pic" sz="quarter" idx="13" hasCustomPrompt="1"/>
          </p:nvPr>
        </p:nvSpPr>
        <p:spPr>
          <a:xfrm>
            <a:off x="-1" y="0"/>
            <a:ext cx="4399200" cy="6858000"/>
          </a:xfrm>
          <a:prstGeom prst="rect">
            <a:avLst/>
          </a:prstGeom>
        </p:spPr>
        <p:txBody>
          <a:bodyPr bIns="1440000" anchor="ctr" anchorCtr="0">
            <a:normAutofit/>
          </a:bodyPr>
          <a:lstStyle>
            <a:lvl1pPr marL="0" indent="0" algn="ctr">
              <a:buNone/>
              <a:defRPr sz="2400" b="0" i="1">
                <a:latin typeface="Gotham Narrow Book" charset="0"/>
                <a:ea typeface="Gotham Narrow Book" charset="0"/>
                <a:cs typeface="Gotham Narrow Book" charset="0"/>
              </a:defRPr>
            </a:lvl1pPr>
          </a:lstStyle>
          <a:p>
            <a:r>
              <a:rPr lang="sv-SE" noProof="0" dirty="0"/>
              <a:t>Dra bild hit eller klicka på ikonen</a:t>
            </a:r>
          </a:p>
        </p:txBody>
      </p:sp>
      <p:sp>
        <p:nvSpPr>
          <p:cNvPr id="4" name="Platshållare för innehåll 2">
            <a:extLst>
              <a:ext uri="{FF2B5EF4-FFF2-40B4-BE49-F238E27FC236}">
                <a16:creationId xmlns:a16="http://schemas.microsoft.com/office/drawing/2014/main" id="{0B8F2B22-0D35-A45D-70AB-BAE97C2E1104}"/>
              </a:ext>
            </a:extLst>
          </p:cNvPr>
          <p:cNvSpPr>
            <a:spLocks noGrp="1"/>
          </p:cNvSpPr>
          <p:nvPr>
            <p:ph sz="half" idx="1"/>
          </p:nvPr>
        </p:nvSpPr>
        <p:spPr>
          <a:xfrm>
            <a:off x="4851598" y="1842904"/>
            <a:ext cx="6992467" cy="391954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
        <p:nvSpPr>
          <p:cNvPr id="2" name="Rubrik 10">
            <a:extLst>
              <a:ext uri="{FF2B5EF4-FFF2-40B4-BE49-F238E27FC236}">
                <a16:creationId xmlns:a16="http://schemas.microsoft.com/office/drawing/2014/main" id="{DD520F36-791B-D991-86ED-38FF25E4D142}"/>
              </a:ext>
            </a:extLst>
          </p:cNvPr>
          <p:cNvSpPr>
            <a:spLocks noGrp="1"/>
          </p:cNvSpPr>
          <p:nvPr>
            <p:ph type="title" hasCustomPrompt="1"/>
          </p:nvPr>
        </p:nvSpPr>
        <p:spPr>
          <a:xfrm>
            <a:off x="4851598" y="849774"/>
            <a:ext cx="6992466" cy="646331"/>
          </a:xfrm>
          <a:noFill/>
        </p:spPr>
        <p:txBody>
          <a:bodyPr/>
          <a:lstStyle>
            <a:lvl1pPr>
              <a:defRPr sz="4000" cap="none"/>
            </a:lvl1pPr>
          </a:lstStyle>
          <a:p>
            <a:r>
              <a:rPr lang="sv-SE" dirty="0"/>
              <a:t>Rubrik mot svart bakgrund</a:t>
            </a:r>
          </a:p>
        </p:txBody>
      </p:sp>
    </p:spTree>
    <p:extLst>
      <p:ext uri="{BB962C8B-B14F-4D97-AF65-F5344CB8AC3E}">
        <p14:creationId xmlns:p14="http://schemas.microsoft.com/office/powerpoint/2010/main" val="193079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Kapitelsida">
    <p:spTree>
      <p:nvGrpSpPr>
        <p:cNvPr id="1" name=""/>
        <p:cNvGrpSpPr/>
        <p:nvPr/>
      </p:nvGrpSpPr>
      <p:grpSpPr>
        <a:xfrm>
          <a:off x="0" y="0"/>
          <a:ext cx="0" cy="0"/>
          <a:chOff x="0" y="0"/>
          <a:chExt cx="0" cy="0"/>
        </a:xfrm>
      </p:grpSpPr>
      <p:sp>
        <p:nvSpPr>
          <p:cNvPr id="7" name="Platshållare för text 6"/>
          <p:cNvSpPr>
            <a:spLocks noGrp="1"/>
          </p:cNvSpPr>
          <p:nvPr>
            <p:ph type="body" sz="quarter" idx="13" hasCustomPrompt="1"/>
          </p:nvPr>
        </p:nvSpPr>
        <p:spPr>
          <a:xfrm>
            <a:off x="125458" y="-36874"/>
            <a:ext cx="5995987" cy="9001125"/>
          </a:xfrm>
          <a:prstGeom prst="rect">
            <a:avLst/>
          </a:prstGeom>
        </p:spPr>
        <p:txBody>
          <a:bodyPr>
            <a:noAutofit/>
          </a:bodyPr>
          <a:lstStyle>
            <a:lvl1pPr marL="0" indent="0">
              <a:buNone/>
              <a:defRPr sz="70000">
                <a:solidFill>
                  <a:schemeClr val="bg1">
                    <a:alpha val="10000"/>
                  </a:schemeClr>
                </a:solidFill>
                <a:latin typeface="Brandon Grotesque Black" charset="0"/>
                <a:ea typeface="Brandon Grotesque Black" charset="0"/>
                <a:cs typeface="Brandon Grotesque Black" charset="0"/>
              </a:defRPr>
            </a:lvl1pPr>
          </a:lstStyle>
          <a:p>
            <a:pPr lvl="0"/>
            <a:r>
              <a:rPr lang="sv-SE" noProof="0" dirty="0"/>
              <a:t>0</a:t>
            </a:r>
          </a:p>
        </p:txBody>
      </p:sp>
      <p:sp>
        <p:nvSpPr>
          <p:cNvPr id="2" name="Rubrik 1"/>
          <p:cNvSpPr>
            <a:spLocks noGrp="1"/>
          </p:cNvSpPr>
          <p:nvPr>
            <p:ph type="title" hasCustomPrompt="1"/>
          </p:nvPr>
        </p:nvSpPr>
        <p:spPr>
          <a:xfrm>
            <a:off x="980388" y="3188052"/>
            <a:ext cx="10444850" cy="923330"/>
          </a:xfrm>
          <a:prstGeom prst="rect">
            <a:avLst/>
          </a:prstGeom>
        </p:spPr>
        <p:txBody>
          <a:bodyPr wrap="square" lIns="0" anchor="b" anchorCtr="0">
            <a:spAutoFit/>
          </a:bodyPr>
          <a:lstStyle>
            <a:lvl1pPr>
              <a:defRPr sz="6000"/>
            </a:lvl1pPr>
          </a:lstStyle>
          <a:p>
            <a:r>
              <a:rPr lang="sv-SE" noProof="0" dirty="0"/>
              <a:t>Rubrik kapitelsida</a:t>
            </a:r>
          </a:p>
        </p:txBody>
      </p:sp>
      <p:sp>
        <p:nvSpPr>
          <p:cNvPr id="5" name="Platshållare för text 4">
            <a:extLst>
              <a:ext uri="{FF2B5EF4-FFF2-40B4-BE49-F238E27FC236}">
                <a16:creationId xmlns:a16="http://schemas.microsoft.com/office/drawing/2014/main" id="{E7528D5F-B17D-294E-779F-AD22EBB1A792}"/>
              </a:ext>
            </a:extLst>
          </p:cNvPr>
          <p:cNvSpPr>
            <a:spLocks noGrp="1"/>
          </p:cNvSpPr>
          <p:nvPr>
            <p:ph type="body" sz="quarter" idx="14" hasCustomPrompt="1"/>
          </p:nvPr>
        </p:nvSpPr>
        <p:spPr>
          <a:xfrm>
            <a:off x="981075" y="4344988"/>
            <a:ext cx="10444163" cy="556950"/>
          </a:xfrm>
          <a:solidFill>
            <a:srgbClr val="9B5770">
              <a:alpha val="80000"/>
            </a:srgbClr>
          </a:solidFill>
        </p:spPr>
        <p:txBody>
          <a:bodyPr tIns="72000" bIns="72000"/>
          <a:lstStyle>
            <a:lvl1pPr marL="0" indent="0">
              <a:buNone/>
              <a:defRPr sz="3000"/>
            </a:lvl1pPr>
          </a:lstStyle>
          <a:p>
            <a:pPr lvl="0"/>
            <a:r>
              <a:rPr lang="sv-SE" dirty="0"/>
              <a:t>Eventuell underrubrik kapitelsida</a:t>
            </a:r>
          </a:p>
        </p:txBody>
      </p:sp>
    </p:spTree>
    <p:extLst>
      <p:ext uri="{BB962C8B-B14F-4D97-AF65-F5344CB8AC3E}">
        <p14:creationId xmlns:p14="http://schemas.microsoft.com/office/powerpoint/2010/main" val="138557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8. Citatsida">
    <p:spTree>
      <p:nvGrpSpPr>
        <p:cNvPr id="1" name=""/>
        <p:cNvGrpSpPr/>
        <p:nvPr/>
      </p:nvGrpSpPr>
      <p:grpSpPr>
        <a:xfrm>
          <a:off x="0" y="0"/>
          <a:ext cx="0" cy="0"/>
          <a:chOff x="0" y="0"/>
          <a:chExt cx="0" cy="0"/>
        </a:xfrm>
      </p:grpSpPr>
      <p:pic>
        <p:nvPicPr>
          <p:cNvPr id="6" name="Bildobjekt 5"/>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284480" y="-297916"/>
            <a:ext cx="6816776" cy="5830036"/>
          </a:xfrm>
          <a:prstGeom prst="rect">
            <a:avLst/>
          </a:prstGeom>
        </p:spPr>
      </p:pic>
      <p:sp>
        <p:nvSpPr>
          <p:cNvPr id="2" name="Rubrik 1"/>
          <p:cNvSpPr>
            <a:spLocks noGrp="1"/>
          </p:cNvSpPr>
          <p:nvPr>
            <p:ph type="title" hasCustomPrompt="1"/>
          </p:nvPr>
        </p:nvSpPr>
        <p:spPr>
          <a:xfrm>
            <a:off x="766762" y="2713960"/>
            <a:ext cx="10658476" cy="946413"/>
          </a:xfrm>
          <a:prstGeom prst="rect">
            <a:avLst/>
          </a:prstGeom>
        </p:spPr>
        <p:txBody>
          <a:bodyPr wrap="square" anchor="b" anchorCtr="0">
            <a:spAutoFit/>
          </a:bodyPr>
          <a:lstStyle>
            <a:lvl1pPr algn="ctr">
              <a:defRPr sz="6000" b="0" i="0" cap="none" baseline="0">
                <a:latin typeface="Gotham Narrow Bold" pitchFamily="2" charset="0"/>
                <a:ea typeface="Gotham Narrow Bold" pitchFamily="2" charset="0"/>
                <a:cs typeface="Gotham Narrow Bold" pitchFamily="2" charset="0"/>
              </a:defRPr>
            </a:lvl1pPr>
          </a:lstStyle>
          <a:p>
            <a:r>
              <a:rPr lang="sv-SE" noProof="0" dirty="0"/>
              <a:t>Skriv in citat här.</a:t>
            </a:r>
          </a:p>
        </p:txBody>
      </p:sp>
      <p:sp>
        <p:nvSpPr>
          <p:cNvPr id="8" name="Platshållare för text 7"/>
          <p:cNvSpPr>
            <a:spLocks noGrp="1"/>
          </p:cNvSpPr>
          <p:nvPr>
            <p:ph type="body" sz="quarter" idx="14" hasCustomPrompt="1"/>
          </p:nvPr>
        </p:nvSpPr>
        <p:spPr>
          <a:xfrm>
            <a:off x="766762" y="3886593"/>
            <a:ext cx="10658476" cy="424732"/>
          </a:xfrm>
          <a:prstGeom prst="rect">
            <a:avLst/>
          </a:prstGeom>
        </p:spPr>
        <p:txBody>
          <a:bodyPr>
            <a:spAutoFit/>
          </a:bodyPr>
          <a:lstStyle>
            <a:lvl1pPr marL="0" indent="0" algn="ctr">
              <a:buNone/>
              <a:defRPr/>
            </a:lvl1pPr>
            <a:lvl2pPr marL="0" indent="0" algn="ctr">
              <a:buNone/>
              <a:defRPr>
                <a:latin typeface="Gotham Narrow Light" pitchFamily="2" charset="0"/>
              </a:defRPr>
            </a:lvl2pPr>
          </a:lstStyle>
          <a:p>
            <a:pPr lvl="1"/>
            <a:r>
              <a:rPr lang="sv-SE" noProof="0"/>
              <a:t>Förnamn Efternamnsson</a:t>
            </a:r>
          </a:p>
        </p:txBody>
      </p:sp>
    </p:spTree>
    <p:extLst>
      <p:ext uri="{BB962C8B-B14F-4D97-AF65-F5344CB8AC3E}">
        <p14:creationId xmlns:p14="http://schemas.microsoft.com/office/powerpoint/2010/main" val="223078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Fråg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66762" y="2713960"/>
            <a:ext cx="10658476" cy="946413"/>
          </a:xfrm>
          <a:prstGeom prst="rect">
            <a:avLst/>
          </a:prstGeom>
        </p:spPr>
        <p:txBody>
          <a:bodyPr wrap="square" anchor="b" anchorCtr="0">
            <a:spAutoFit/>
          </a:bodyPr>
          <a:lstStyle>
            <a:lvl1pPr algn="ctr">
              <a:defRPr sz="6000" b="0" i="0" cap="none" baseline="0">
                <a:latin typeface="Gotham Narrow Bold" pitchFamily="2" charset="0"/>
                <a:ea typeface="Gotham Narrow Bold" pitchFamily="2" charset="0"/>
                <a:cs typeface="Gotham Narrow Bold" pitchFamily="2" charset="0"/>
              </a:defRPr>
            </a:lvl1pPr>
          </a:lstStyle>
          <a:p>
            <a:r>
              <a:rPr lang="sv-SE" noProof="0" dirty="0"/>
              <a:t>Skriv in din fråga här.</a:t>
            </a:r>
          </a:p>
        </p:txBody>
      </p:sp>
      <p:pic>
        <p:nvPicPr>
          <p:cNvPr id="9" name="Bildobjekt 8">
            <a:extLst>
              <a:ext uri="{FF2B5EF4-FFF2-40B4-BE49-F238E27FC236}">
                <a16:creationId xmlns:a16="http://schemas.microsoft.com/office/drawing/2014/main" id="{F627B569-B630-41FA-BCC4-42E67E606ECB}"/>
              </a:ext>
            </a:extLst>
          </p:cNvPr>
          <p:cNvPicPr>
            <a:picLocks noChangeAspect="1"/>
          </p:cNvPicPr>
          <p:nvPr userDrawn="1"/>
        </p:nvPicPr>
        <p:blipFill rotWithShape="1">
          <a:blip r:embed="rId2"/>
          <a:srcRect l="34567" t="20464" r="34053" b="41859"/>
          <a:stretch/>
        </p:blipFill>
        <p:spPr>
          <a:xfrm>
            <a:off x="-1" y="470028"/>
            <a:ext cx="4818185" cy="7350486"/>
          </a:xfrm>
          <a:prstGeom prst="rect">
            <a:avLst/>
          </a:prstGeom>
        </p:spPr>
      </p:pic>
    </p:spTree>
    <p:extLst>
      <p:ext uri="{BB962C8B-B14F-4D97-AF65-F5344CB8AC3E}">
        <p14:creationId xmlns:p14="http://schemas.microsoft.com/office/powerpoint/2010/main" val="45139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pSp>
        <p:nvGrpSpPr>
          <p:cNvPr id="7" name="Grupp 6">
            <a:extLst>
              <a:ext uri="{FF2B5EF4-FFF2-40B4-BE49-F238E27FC236}">
                <a16:creationId xmlns:a16="http://schemas.microsoft.com/office/drawing/2014/main" id="{10F1C77F-C065-B32F-3369-AAE2E6E55134}"/>
              </a:ext>
            </a:extLst>
          </p:cNvPr>
          <p:cNvGrpSpPr/>
          <p:nvPr userDrawn="1"/>
        </p:nvGrpSpPr>
        <p:grpSpPr>
          <a:xfrm>
            <a:off x="10185722" y="5977989"/>
            <a:ext cx="1726264" cy="665879"/>
            <a:chOff x="10185722" y="5977989"/>
            <a:chExt cx="1726264" cy="665879"/>
          </a:xfrm>
        </p:grpSpPr>
        <p:sp>
          <p:nvSpPr>
            <p:cNvPr id="8" name="Rektangel 7">
              <a:extLst>
                <a:ext uri="{FF2B5EF4-FFF2-40B4-BE49-F238E27FC236}">
                  <a16:creationId xmlns:a16="http://schemas.microsoft.com/office/drawing/2014/main" id="{95369899-83F0-BCF5-766C-E5C9F03CEBE0}"/>
                </a:ext>
              </a:extLst>
            </p:cNvPr>
            <p:cNvSpPr/>
            <p:nvPr userDrawn="1"/>
          </p:nvSpPr>
          <p:spPr>
            <a:xfrm>
              <a:off x="10185722" y="5977989"/>
              <a:ext cx="1726264" cy="6658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1FD9AB57-6F45-7B6B-54DD-AD22CB431A28}"/>
                </a:ext>
              </a:extLst>
            </p:cNvPr>
            <p:cNvPicPr>
              <a:picLocks noChangeAspect="1"/>
            </p:cNvPicPr>
            <p:nvPr userDrawn="1"/>
          </p:nvPicPr>
          <p:blipFill>
            <a:blip r:embed="rId14"/>
            <a:stretch>
              <a:fillRect/>
            </a:stretch>
          </p:blipFill>
          <p:spPr>
            <a:xfrm>
              <a:off x="10337975" y="6001139"/>
              <a:ext cx="1509532" cy="608006"/>
            </a:xfrm>
            <a:prstGeom prst="rect">
              <a:avLst/>
            </a:prstGeom>
          </p:spPr>
        </p:pic>
      </p:grpSp>
      <p:sp>
        <p:nvSpPr>
          <p:cNvPr id="2" name="Platshållare för rubrik 1"/>
          <p:cNvSpPr>
            <a:spLocks noGrp="1"/>
          </p:cNvSpPr>
          <p:nvPr>
            <p:ph type="title"/>
          </p:nvPr>
        </p:nvSpPr>
        <p:spPr>
          <a:xfrm>
            <a:off x="817652" y="790170"/>
            <a:ext cx="10515600" cy="1311128"/>
          </a:xfrm>
          <a:prstGeom prst="rect">
            <a:avLst/>
          </a:prstGeom>
        </p:spPr>
        <p:txBody>
          <a:bodyPr vert="horz" lIns="91440" tIns="45720" rIns="91440" bIns="45720" rtlCol="0" anchor="ctr">
            <a:spAutoFit/>
          </a:bodyPr>
          <a:lstStyle/>
          <a:p>
            <a:r>
              <a:rPr lang="sv-SE" noProof="0" dirty="0"/>
              <a:t>Klicka här för att ändra formatet för bakgrundsrubriken</a:t>
            </a:r>
          </a:p>
        </p:txBody>
      </p:sp>
      <p:sp>
        <p:nvSpPr>
          <p:cNvPr id="3" name="Platshållare för text 2"/>
          <p:cNvSpPr>
            <a:spLocks noGrp="1"/>
          </p:cNvSpPr>
          <p:nvPr>
            <p:ph type="body" idx="1"/>
          </p:nvPr>
        </p:nvSpPr>
        <p:spPr>
          <a:xfrm>
            <a:off x="838200" y="2708274"/>
            <a:ext cx="10515600" cy="3241675"/>
          </a:xfrm>
          <a:prstGeom prst="rect">
            <a:avLst/>
          </a:prstGeom>
        </p:spPr>
        <p:txBody>
          <a:bodyPr vert="horz" lIns="91440" tIns="45720" rIns="91440" bIns="45720" rtlCol="0">
            <a:noAutofit/>
          </a:bodyPr>
          <a:lstStyle/>
          <a:p>
            <a:pPr lvl="0"/>
            <a:r>
              <a:rPr lang="sv-SE" noProof="0" dirty="0"/>
              <a:t>Klicka här för att ändra format på bakgrundstexten</a:t>
            </a:r>
          </a:p>
          <a:p>
            <a:pPr lvl="1"/>
            <a:r>
              <a:rPr lang="sv-SE" noProof="0" dirty="0"/>
              <a:t>Nivå två</a:t>
            </a:r>
          </a:p>
          <a:p>
            <a:pPr lvl="2"/>
            <a:r>
              <a:rPr lang="sv-SE" noProof="0" dirty="0"/>
              <a:t>Nivå tre</a:t>
            </a:r>
          </a:p>
          <a:p>
            <a:pPr lvl="3"/>
            <a:r>
              <a:rPr lang="sv-SE" noProof="0" dirty="0"/>
              <a:t>Nivå fyra</a:t>
            </a:r>
          </a:p>
          <a:p>
            <a:pPr lvl="4"/>
            <a:r>
              <a:rPr lang="sv-SE" noProof="0" dirty="0"/>
              <a:t>Nivå fem</a:t>
            </a:r>
          </a:p>
        </p:txBody>
      </p:sp>
      <p:pic>
        <p:nvPicPr>
          <p:cNvPr id="11" name="Bildobjekt 10">
            <a:extLst>
              <a:ext uri="{FF2B5EF4-FFF2-40B4-BE49-F238E27FC236}">
                <a16:creationId xmlns:a16="http://schemas.microsoft.com/office/drawing/2014/main" id="{B6572EB0-7859-5162-B0A5-602E2F78DD3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18541" y="5946353"/>
            <a:ext cx="1920242" cy="908051"/>
          </a:xfrm>
          <a:prstGeom prst="rect">
            <a:avLst/>
          </a:prstGeom>
        </p:spPr>
      </p:pic>
    </p:spTree>
    <p:extLst>
      <p:ext uri="{BB962C8B-B14F-4D97-AF65-F5344CB8AC3E}">
        <p14:creationId xmlns:p14="http://schemas.microsoft.com/office/powerpoint/2010/main" val="249433294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03" r:id="rId6"/>
    <p:sldLayoutId id="2147483697" r:id="rId7"/>
    <p:sldLayoutId id="2147483698" r:id="rId8"/>
    <p:sldLayoutId id="2147483706" r:id="rId9"/>
    <p:sldLayoutId id="2147483699" r:id="rId10"/>
    <p:sldLayoutId id="2147483700" r:id="rId11"/>
    <p:sldLayoutId id="214748372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cap="all" baseline="0">
          <a:solidFill>
            <a:schemeClr val="bg1"/>
          </a:solidFill>
          <a:latin typeface="+mj-lt"/>
          <a:ea typeface="Brandon Grotesque Black" pitchFamily="2" charset="0"/>
          <a:cs typeface="Brandon Grotesque Black" pitchFamily="2"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bg1"/>
          </a:solidFill>
          <a:latin typeface="Gotham Narrow Book" pitchFamily="50" charset="0"/>
          <a:ea typeface="Gotham Narrow Book" pitchFamily="50" charset="0"/>
          <a:cs typeface="Gotham Narrow Book" pitchFamily="50" charset="0"/>
        </a:defRPr>
      </a:lvl1pPr>
      <a:lvl2pPr marL="685800" indent="-228600" algn="l" defTabSz="914400" rtl="0" eaLnBrk="1" latinLnBrk="0" hangingPunct="1">
        <a:lnSpc>
          <a:spcPct val="90000"/>
        </a:lnSpc>
        <a:spcBef>
          <a:spcPts val="1000"/>
        </a:spcBef>
        <a:buFont typeface="Arial"/>
        <a:buChar char="•"/>
        <a:defRPr sz="2400" b="0" i="0" kern="1200">
          <a:solidFill>
            <a:schemeClr val="bg1"/>
          </a:solidFill>
          <a:latin typeface="Gotham Narrow Book" pitchFamily="50" charset="0"/>
          <a:ea typeface="Gotham Narrow Book" pitchFamily="50" charset="0"/>
          <a:cs typeface="Gotham Narrow Book" pitchFamily="50" charset="0"/>
        </a:defRPr>
      </a:lvl2pPr>
      <a:lvl3pPr marL="1143000" indent="-228600" algn="l" defTabSz="914400" rtl="0" eaLnBrk="1" latinLnBrk="0" hangingPunct="1">
        <a:lnSpc>
          <a:spcPct val="90000"/>
        </a:lnSpc>
        <a:spcBef>
          <a:spcPts val="1000"/>
        </a:spcBef>
        <a:buFont typeface="Arial"/>
        <a:buChar char="•"/>
        <a:defRPr sz="2000" b="0" i="0" kern="1200">
          <a:solidFill>
            <a:schemeClr val="bg1"/>
          </a:solidFill>
          <a:latin typeface="Gotham Narrow Book" pitchFamily="50" charset="0"/>
          <a:ea typeface="Gotham Narrow Book" pitchFamily="50" charset="0"/>
          <a:cs typeface="Gotham Narrow Book" pitchFamily="50" charset="0"/>
        </a:defRPr>
      </a:lvl3pPr>
      <a:lvl4pPr marL="1600200" indent="-228600" algn="l" defTabSz="914400" rtl="0" eaLnBrk="1" latinLnBrk="0" hangingPunct="1">
        <a:lnSpc>
          <a:spcPct val="90000"/>
        </a:lnSpc>
        <a:spcBef>
          <a:spcPts val="1000"/>
        </a:spcBef>
        <a:buFont typeface="Arial"/>
        <a:buChar char="•"/>
        <a:defRPr sz="1800" b="0" i="0" kern="1200">
          <a:solidFill>
            <a:schemeClr val="bg1"/>
          </a:solidFill>
          <a:latin typeface="Gotham Narrow Book" pitchFamily="50" charset="0"/>
          <a:ea typeface="Gotham Narrow Book" pitchFamily="50" charset="0"/>
          <a:cs typeface="Gotham Narrow Book" pitchFamily="50" charset="0"/>
        </a:defRPr>
      </a:lvl4pPr>
      <a:lvl5pPr marL="2057400" indent="-228600" algn="l" defTabSz="914400" rtl="0" eaLnBrk="1" latinLnBrk="0" hangingPunct="1">
        <a:lnSpc>
          <a:spcPct val="90000"/>
        </a:lnSpc>
        <a:spcBef>
          <a:spcPts val="1000"/>
        </a:spcBef>
        <a:buFont typeface="Arial"/>
        <a:buChar char="•"/>
        <a:defRPr sz="1800" b="0" i="0" kern="1200">
          <a:solidFill>
            <a:schemeClr val="bg1"/>
          </a:solidFill>
          <a:latin typeface="Gotham Narrow Book" pitchFamily="50" charset="0"/>
          <a:ea typeface="Gotham Narrow Book" pitchFamily="50" charset="0"/>
          <a:cs typeface="Gotham Narrow Book" pitchFamily="50"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4" orient="horz" pos="2160">
          <p15:clr>
            <a:srgbClr val="F26B43"/>
          </p15:clr>
        </p15:guide>
        <p15:guide id="15" pos="3840">
          <p15:clr>
            <a:srgbClr val="F26B43"/>
          </p15:clr>
        </p15:guide>
        <p15:guide id="16" orient="horz" pos="913">
          <p15:clr>
            <a:srgbClr val="F26B43"/>
          </p15:clr>
        </p15:guide>
        <p15:guide id="17" orient="horz" pos="3407">
          <p15:clr>
            <a:srgbClr val="F26B43"/>
          </p15:clr>
        </p15:guide>
        <p15:guide id="18" pos="597">
          <p15:clr>
            <a:srgbClr val="F26B43"/>
          </p15:clr>
        </p15:guide>
        <p15:guide id="19" orient="horz" pos="3748">
          <p15:clr>
            <a:srgbClr val="F26B43"/>
          </p15:clr>
        </p15:guide>
        <p15:guide id="20" orient="horz" pos="1706">
          <p15:clr>
            <a:srgbClr val="F26B43"/>
          </p15:clr>
        </p15:guide>
        <p15:guide id="21" orient="horz" pos="482">
          <p15:clr>
            <a:srgbClr val="F26B43"/>
          </p15:clr>
        </p15:guide>
        <p15:guide id="22" pos="2706">
          <p15:clr>
            <a:srgbClr val="F26B43"/>
          </p15:clr>
        </p15:guide>
        <p15:guide id="23" pos="2275">
          <p15:clr>
            <a:srgbClr val="F26B43"/>
          </p15:clr>
        </p15:guide>
        <p15:guide id="24" pos="4294">
          <p15:clr>
            <a:srgbClr val="F26B43"/>
          </p15:clr>
        </p15:guide>
        <p15:guide id="25" pos="7197">
          <p15:clr>
            <a:srgbClr val="F26B43"/>
          </p15:clr>
        </p15:guide>
        <p15:guide id="26" pos="540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pSp>
        <p:nvGrpSpPr>
          <p:cNvPr id="7" name="Grupp 6">
            <a:extLst>
              <a:ext uri="{FF2B5EF4-FFF2-40B4-BE49-F238E27FC236}">
                <a16:creationId xmlns:a16="http://schemas.microsoft.com/office/drawing/2014/main" id="{10F1C77F-C065-B32F-3369-AAE2E6E55134}"/>
              </a:ext>
            </a:extLst>
          </p:cNvPr>
          <p:cNvGrpSpPr/>
          <p:nvPr userDrawn="1"/>
        </p:nvGrpSpPr>
        <p:grpSpPr>
          <a:xfrm>
            <a:off x="10185722" y="5977989"/>
            <a:ext cx="1726264" cy="665879"/>
            <a:chOff x="10185722" y="5977989"/>
            <a:chExt cx="1726264" cy="665879"/>
          </a:xfrm>
        </p:grpSpPr>
        <p:sp>
          <p:nvSpPr>
            <p:cNvPr id="8" name="Rektangel 7">
              <a:extLst>
                <a:ext uri="{FF2B5EF4-FFF2-40B4-BE49-F238E27FC236}">
                  <a16:creationId xmlns:a16="http://schemas.microsoft.com/office/drawing/2014/main" id="{95369899-83F0-BCF5-766C-E5C9F03CEBE0}"/>
                </a:ext>
              </a:extLst>
            </p:cNvPr>
            <p:cNvSpPr/>
            <p:nvPr userDrawn="1"/>
          </p:nvSpPr>
          <p:spPr>
            <a:xfrm>
              <a:off x="10185722" y="5977989"/>
              <a:ext cx="1726264" cy="6658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1FD9AB57-6F45-7B6B-54DD-AD22CB431A28}"/>
                </a:ext>
              </a:extLst>
            </p:cNvPr>
            <p:cNvPicPr>
              <a:picLocks noChangeAspect="1"/>
            </p:cNvPicPr>
            <p:nvPr userDrawn="1"/>
          </p:nvPicPr>
          <p:blipFill>
            <a:blip r:embed="rId14"/>
            <a:stretch>
              <a:fillRect/>
            </a:stretch>
          </p:blipFill>
          <p:spPr>
            <a:xfrm>
              <a:off x="10337975" y="6001139"/>
              <a:ext cx="1509532" cy="608006"/>
            </a:xfrm>
            <a:prstGeom prst="rect">
              <a:avLst/>
            </a:prstGeom>
          </p:spPr>
        </p:pic>
      </p:grpSp>
      <p:sp>
        <p:nvSpPr>
          <p:cNvPr id="2" name="Platshållare för rubrik 1"/>
          <p:cNvSpPr>
            <a:spLocks noGrp="1"/>
          </p:cNvSpPr>
          <p:nvPr>
            <p:ph type="title"/>
          </p:nvPr>
        </p:nvSpPr>
        <p:spPr>
          <a:xfrm>
            <a:off x="817652" y="790170"/>
            <a:ext cx="10515600" cy="1311128"/>
          </a:xfrm>
          <a:prstGeom prst="rect">
            <a:avLst/>
          </a:prstGeom>
        </p:spPr>
        <p:txBody>
          <a:bodyPr vert="horz" lIns="91440" tIns="45720" rIns="91440" bIns="45720" rtlCol="0" anchor="ctr">
            <a:spAutoFit/>
          </a:bodyPr>
          <a:lstStyle/>
          <a:p>
            <a:r>
              <a:rPr lang="sv-SE" noProof="0"/>
              <a:t>Klicka här för att ändra formatet för bakgrundsrubriken</a:t>
            </a:r>
          </a:p>
        </p:txBody>
      </p:sp>
      <p:sp>
        <p:nvSpPr>
          <p:cNvPr id="3" name="Platshållare för text 2"/>
          <p:cNvSpPr>
            <a:spLocks noGrp="1"/>
          </p:cNvSpPr>
          <p:nvPr>
            <p:ph type="body" idx="1"/>
          </p:nvPr>
        </p:nvSpPr>
        <p:spPr>
          <a:xfrm>
            <a:off x="838200" y="2708274"/>
            <a:ext cx="10515600" cy="3241675"/>
          </a:xfrm>
          <a:prstGeom prst="rect">
            <a:avLst/>
          </a:prstGeom>
        </p:spPr>
        <p:txBody>
          <a:bodyPr vert="horz" lIns="91440" tIns="45720" rIns="91440" bIns="45720" rtlCol="0">
            <a:no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pic>
        <p:nvPicPr>
          <p:cNvPr id="11" name="Bildobjekt 10">
            <a:extLst>
              <a:ext uri="{FF2B5EF4-FFF2-40B4-BE49-F238E27FC236}">
                <a16:creationId xmlns:a16="http://schemas.microsoft.com/office/drawing/2014/main" id="{B6572EB0-7859-5162-B0A5-602E2F78DD3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18541" y="5946353"/>
            <a:ext cx="1920242" cy="908051"/>
          </a:xfrm>
          <a:prstGeom prst="rect">
            <a:avLst/>
          </a:prstGeom>
        </p:spPr>
      </p:pic>
    </p:spTree>
    <p:extLst>
      <p:ext uri="{BB962C8B-B14F-4D97-AF65-F5344CB8AC3E}">
        <p14:creationId xmlns:p14="http://schemas.microsoft.com/office/powerpoint/2010/main" val="835646325"/>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cap="all" baseline="0">
          <a:solidFill>
            <a:schemeClr val="bg1"/>
          </a:solidFill>
          <a:latin typeface="+mj-lt"/>
          <a:ea typeface="Brandon Grotesque Black" pitchFamily="2" charset="0"/>
          <a:cs typeface="Brandon Grotesque Black" pitchFamily="2"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bg1"/>
          </a:solidFill>
          <a:latin typeface="Gotham Narrow Book" pitchFamily="50" charset="0"/>
          <a:ea typeface="Gotham Narrow Book" pitchFamily="50" charset="0"/>
          <a:cs typeface="Gotham Narrow Book" pitchFamily="50" charset="0"/>
        </a:defRPr>
      </a:lvl1pPr>
      <a:lvl2pPr marL="685800" indent="-228600" algn="l" defTabSz="914400" rtl="0" eaLnBrk="1" latinLnBrk="0" hangingPunct="1">
        <a:lnSpc>
          <a:spcPct val="90000"/>
        </a:lnSpc>
        <a:spcBef>
          <a:spcPts val="1000"/>
        </a:spcBef>
        <a:buFont typeface="Arial"/>
        <a:buChar char="•"/>
        <a:defRPr sz="2400" b="0" i="0" kern="1200">
          <a:solidFill>
            <a:schemeClr val="bg1"/>
          </a:solidFill>
          <a:latin typeface="Gotham Narrow Book" pitchFamily="50" charset="0"/>
          <a:ea typeface="Gotham Narrow Book" pitchFamily="50" charset="0"/>
          <a:cs typeface="Gotham Narrow Book" pitchFamily="50" charset="0"/>
        </a:defRPr>
      </a:lvl2pPr>
      <a:lvl3pPr marL="1143000" indent="-228600" algn="l" defTabSz="914400" rtl="0" eaLnBrk="1" latinLnBrk="0" hangingPunct="1">
        <a:lnSpc>
          <a:spcPct val="90000"/>
        </a:lnSpc>
        <a:spcBef>
          <a:spcPts val="1000"/>
        </a:spcBef>
        <a:buFont typeface="Arial"/>
        <a:buChar char="•"/>
        <a:defRPr sz="2000" b="0" i="0" kern="1200">
          <a:solidFill>
            <a:schemeClr val="bg1"/>
          </a:solidFill>
          <a:latin typeface="Gotham Narrow Book" pitchFamily="50" charset="0"/>
          <a:ea typeface="Gotham Narrow Book" pitchFamily="50" charset="0"/>
          <a:cs typeface="Gotham Narrow Book" pitchFamily="50" charset="0"/>
        </a:defRPr>
      </a:lvl3pPr>
      <a:lvl4pPr marL="1600200" indent="-228600" algn="l" defTabSz="914400" rtl="0" eaLnBrk="1" latinLnBrk="0" hangingPunct="1">
        <a:lnSpc>
          <a:spcPct val="90000"/>
        </a:lnSpc>
        <a:spcBef>
          <a:spcPts val="1000"/>
        </a:spcBef>
        <a:buFont typeface="Arial"/>
        <a:buChar char="•"/>
        <a:defRPr sz="1800" b="0" i="0" kern="1200">
          <a:solidFill>
            <a:schemeClr val="bg1"/>
          </a:solidFill>
          <a:latin typeface="Gotham Narrow Book" pitchFamily="50" charset="0"/>
          <a:ea typeface="Gotham Narrow Book" pitchFamily="50" charset="0"/>
          <a:cs typeface="Gotham Narrow Book" pitchFamily="50" charset="0"/>
        </a:defRPr>
      </a:lvl4pPr>
      <a:lvl5pPr marL="2057400" indent="-228600" algn="l" defTabSz="914400" rtl="0" eaLnBrk="1" latinLnBrk="0" hangingPunct="1">
        <a:lnSpc>
          <a:spcPct val="90000"/>
        </a:lnSpc>
        <a:spcBef>
          <a:spcPts val="1000"/>
        </a:spcBef>
        <a:buFont typeface="Arial"/>
        <a:buChar char="•"/>
        <a:defRPr sz="1800" b="0" i="0" kern="1200">
          <a:solidFill>
            <a:schemeClr val="bg1"/>
          </a:solidFill>
          <a:latin typeface="Gotham Narrow Book" pitchFamily="50" charset="0"/>
          <a:ea typeface="Gotham Narrow Book" pitchFamily="50" charset="0"/>
          <a:cs typeface="Gotham Narrow Book" pitchFamily="50"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4" orient="horz" pos="2160">
          <p15:clr>
            <a:srgbClr val="F26B43"/>
          </p15:clr>
        </p15:guide>
        <p15:guide id="15" pos="3840">
          <p15:clr>
            <a:srgbClr val="F26B43"/>
          </p15:clr>
        </p15:guide>
        <p15:guide id="16" orient="horz" pos="913">
          <p15:clr>
            <a:srgbClr val="F26B43"/>
          </p15:clr>
        </p15:guide>
        <p15:guide id="17" orient="horz" pos="3407">
          <p15:clr>
            <a:srgbClr val="F26B43"/>
          </p15:clr>
        </p15:guide>
        <p15:guide id="18" pos="597">
          <p15:clr>
            <a:srgbClr val="F26B43"/>
          </p15:clr>
        </p15:guide>
        <p15:guide id="19" orient="horz" pos="3748">
          <p15:clr>
            <a:srgbClr val="F26B43"/>
          </p15:clr>
        </p15:guide>
        <p15:guide id="20" orient="horz" pos="1706">
          <p15:clr>
            <a:srgbClr val="F26B43"/>
          </p15:clr>
        </p15:guide>
        <p15:guide id="21" orient="horz" pos="482">
          <p15:clr>
            <a:srgbClr val="F26B43"/>
          </p15:clr>
        </p15:guide>
        <p15:guide id="22" pos="2706">
          <p15:clr>
            <a:srgbClr val="F26B43"/>
          </p15:clr>
        </p15:guide>
        <p15:guide id="23" pos="2275">
          <p15:clr>
            <a:srgbClr val="F26B43"/>
          </p15:clr>
        </p15:guide>
        <p15:guide id="24" pos="4294">
          <p15:clr>
            <a:srgbClr val="F26B43"/>
          </p15:clr>
        </p15:guide>
        <p15:guide id="25" pos="7197">
          <p15:clr>
            <a:srgbClr val="F26B43"/>
          </p15:clr>
        </p15:guide>
        <p15:guide id="26" pos="540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44542-D0B6-EB97-E055-5B77CC7DA5EE}"/>
            </a:ext>
          </a:extLst>
        </p:cNvPr>
        <p:cNvGrpSpPr/>
        <p:nvPr/>
      </p:nvGrpSpPr>
      <p:grpSpPr>
        <a:xfrm>
          <a:off x="0" y="0"/>
          <a:ext cx="0" cy="0"/>
          <a:chOff x="0" y="0"/>
          <a:chExt cx="0" cy="0"/>
        </a:xfrm>
      </p:grpSpPr>
      <p:pic>
        <p:nvPicPr>
          <p:cNvPr id="3" name="Bildobjekt 2" descr="En bild som visar klädsel, person, Människoansikte, inomhus&#10;&#10;Automatiskt genererad beskrivning">
            <a:extLst>
              <a:ext uri="{FF2B5EF4-FFF2-40B4-BE49-F238E27FC236}">
                <a16:creationId xmlns:a16="http://schemas.microsoft.com/office/drawing/2014/main" id="{18C3AAD7-C350-F20D-1AFA-81799A8A5F5E}"/>
              </a:ext>
            </a:extLst>
          </p:cNvPr>
          <p:cNvPicPr>
            <a:picLocks noChangeAspect="1"/>
          </p:cNvPicPr>
          <p:nvPr/>
        </p:nvPicPr>
        <p:blipFill>
          <a:blip r:embed="rId3"/>
          <a:stretch>
            <a:fillRect/>
          </a:stretch>
        </p:blipFill>
        <p:spPr>
          <a:xfrm>
            <a:off x="0" y="0"/>
            <a:ext cx="12192000" cy="6858000"/>
          </a:xfrm>
          <a:prstGeom prst="rect">
            <a:avLst/>
          </a:prstGeom>
        </p:spPr>
      </p:pic>
      <p:pic>
        <p:nvPicPr>
          <p:cNvPr id="9" name="Bildobjekt 8">
            <a:extLst>
              <a:ext uri="{FF2B5EF4-FFF2-40B4-BE49-F238E27FC236}">
                <a16:creationId xmlns:a16="http://schemas.microsoft.com/office/drawing/2014/main" id="{EF5F6A91-7758-C4F8-2FAD-024B208E4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541" y="5946353"/>
            <a:ext cx="1920242" cy="908051"/>
          </a:xfrm>
          <a:prstGeom prst="rect">
            <a:avLst/>
          </a:prstGeom>
        </p:spPr>
      </p:pic>
      <p:grpSp>
        <p:nvGrpSpPr>
          <p:cNvPr id="10" name="Grupp 9">
            <a:extLst>
              <a:ext uri="{FF2B5EF4-FFF2-40B4-BE49-F238E27FC236}">
                <a16:creationId xmlns:a16="http://schemas.microsoft.com/office/drawing/2014/main" id="{52883290-175B-3154-0131-37C9AC44A27D}"/>
              </a:ext>
            </a:extLst>
          </p:cNvPr>
          <p:cNvGrpSpPr/>
          <p:nvPr/>
        </p:nvGrpSpPr>
        <p:grpSpPr>
          <a:xfrm>
            <a:off x="10185722" y="5977989"/>
            <a:ext cx="1726264" cy="665879"/>
            <a:chOff x="10185722" y="5977989"/>
            <a:chExt cx="1726264" cy="665879"/>
          </a:xfrm>
        </p:grpSpPr>
        <p:sp>
          <p:nvSpPr>
            <p:cNvPr id="11" name="Rektangel 10">
              <a:extLst>
                <a:ext uri="{FF2B5EF4-FFF2-40B4-BE49-F238E27FC236}">
                  <a16:creationId xmlns:a16="http://schemas.microsoft.com/office/drawing/2014/main" id="{2DC49994-82CB-7E70-C6DF-F47ABD661349}"/>
                </a:ext>
              </a:extLst>
            </p:cNvPr>
            <p:cNvSpPr/>
            <p:nvPr userDrawn="1"/>
          </p:nvSpPr>
          <p:spPr>
            <a:xfrm>
              <a:off x="10185722" y="5977989"/>
              <a:ext cx="1726264" cy="6658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2" name="Bildobjekt 11">
              <a:extLst>
                <a:ext uri="{FF2B5EF4-FFF2-40B4-BE49-F238E27FC236}">
                  <a16:creationId xmlns:a16="http://schemas.microsoft.com/office/drawing/2014/main" id="{215739DC-A992-5F93-894F-3AB663CD291B}"/>
                </a:ext>
              </a:extLst>
            </p:cNvPr>
            <p:cNvPicPr>
              <a:picLocks noChangeAspect="1"/>
            </p:cNvPicPr>
            <p:nvPr userDrawn="1"/>
          </p:nvPicPr>
          <p:blipFill>
            <a:blip r:embed="rId5"/>
            <a:stretch>
              <a:fillRect/>
            </a:stretch>
          </p:blipFill>
          <p:spPr>
            <a:xfrm>
              <a:off x="10337975" y="6001139"/>
              <a:ext cx="1509532" cy="608006"/>
            </a:xfrm>
            <a:prstGeom prst="rect">
              <a:avLst/>
            </a:prstGeom>
          </p:spPr>
        </p:pic>
      </p:grpSp>
      <p:sp>
        <p:nvSpPr>
          <p:cNvPr id="13" name="Rubrik 4">
            <a:extLst>
              <a:ext uri="{FF2B5EF4-FFF2-40B4-BE49-F238E27FC236}">
                <a16:creationId xmlns:a16="http://schemas.microsoft.com/office/drawing/2014/main" id="{9D0C9A7C-AB4B-61C7-B622-DC6881AB703B}"/>
              </a:ext>
            </a:extLst>
          </p:cNvPr>
          <p:cNvSpPr>
            <a:spLocks noGrp="1"/>
          </p:cNvSpPr>
          <p:nvPr>
            <p:ph type="ctrTitle"/>
          </p:nvPr>
        </p:nvSpPr>
        <p:spPr>
          <a:xfrm>
            <a:off x="0" y="2673936"/>
            <a:ext cx="12192000" cy="1734678"/>
          </a:xfrm>
          <a:solidFill>
            <a:schemeClr val="bg2">
              <a:lumMod val="25000"/>
              <a:alpha val="50196"/>
            </a:schemeClr>
          </a:solidFill>
        </p:spPr>
        <p:txBody>
          <a:bodyPr tIns="144000"/>
          <a:lstStyle/>
          <a:p>
            <a:pPr>
              <a:spcBef>
                <a:spcPts val="600"/>
              </a:spcBef>
            </a:pPr>
            <a:r>
              <a:rPr lang="sv-SE" dirty="0"/>
              <a:t>Att upptäcka och agera vid misstanke om människohandel</a:t>
            </a:r>
          </a:p>
        </p:txBody>
      </p:sp>
      <p:sp>
        <p:nvSpPr>
          <p:cNvPr id="14" name="Underrubrik 3">
            <a:extLst>
              <a:ext uri="{FF2B5EF4-FFF2-40B4-BE49-F238E27FC236}">
                <a16:creationId xmlns:a16="http://schemas.microsoft.com/office/drawing/2014/main" id="{C20D3216-AF0F-3161-A4B7-E6D2C83273BF}"/>
              </a:ext>
            </a:extLst>
          </p:cNvPr>
          <p:cNvSpPr>
            <a:spLocks noGrp="1"/>
          </p:cNvSpPr>
          <p:nvPr>
            <p:ph type="subTitle" idx="1"/>
          </p:nvPr>
        </p:nvSpPr>
        <p:spPr>
          <a:xfrm>
            <a:off x="414338" y="4591428"/>
            <a:ext cx="11015661" cy="561222"/>
          </a:xfrm>
          <a:solidFill>
            <a:schemeClr val="tx1">
              <a:lumMod val="85000"/>
              <a:lumOff val="15000"/>
              <a:alpha val="50000"/>
            </a:schemeClr>
          </a:solidFill>
        </p:spPr>
        <p:txBody>
          <a:bodyPr anchor="ctr" anchorCtr="0"/>
          <a:lstStyle/>
          <a:p>
            <a:pPr>
              <a:spcAft>
                <a:spcPts val="600"/>
              </a:spcAft>
            </a:pPr>
            <a:r>
              <a:rPr lang="sv-SE" sz="3000" dirty="0"/>
              <a:t>Reflektionsfrågor till utbildningsfilm för personal på flygplatser</a:t>
            </a:r>
          </a:p>
        </p:txBody>
      </p:sp>
    </p:spTree>
    <p:extLst>
      <p:ext uri="{BB962C8B-B14F-4D97-AF65-F5344CB8AC3E}">
        <p14:creationId xmlns:p14="http://schemas.microsoft.com/office/powerpoint/2010/main" val="215554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B287BAE7-F9BF-10C6-B133-5933F722EACA}"/>
              </a:ext>
            </a:extLst>
          </p:cNvPr>
          <p:cNvSpPr>
            <a:spLocks noGrp="1"/>
          </p:cNvSpPr>
          <p:nvPr>
            <p:ph type="title"/>
          </p:nvPr>
        </p:nvSpPr>
        <p:spPr>
          <a:xfrm>
            <a:off x="766762" y="2248484"/>
            <a:ext cx="11134506" cy="1446550"/>
          </a:xfrm>
        </p:spPr>
        <p:txBody>
          <a:bodyPr anchor="ctr" anchorCtr="0"/>
          <a:lstStyle/>
          <a:p>
            <a:pPr>
              <a:lnSpc>
                <a:spcPct val="100000"/>
              </a:lnSpc>
            </a:pPr>
            <a:r>
              <a:rPr lang="sv-SE" sz="4400" dirty="0"/>
              <a:t>Känner du igen något av det du har sett ifrån ditt arbete?</a:t>
            </a:r>
          </a:p>
        </p:txBody>
      </p:sp>
    </p:spTree>
    <p:extLst>
      <p:ext uri="{BB962C8B-B14F-4D97-AF65-F5344CB8AC3E}">
        <p14:creationId xmlns:p14="http://schemas.microsoft.com/office/powerpoint/2010/main" val="55805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21CDE1F7-3B3F-CF01-0F35-A64BC723B93E}"/>
              </a:ext>
            </a:extLst>
          </p:cNvPr>
          <p:cNvSpPr>
            <a:spLocks noGrp="1"/>
          </p:cNvSpPr>
          <p:nvPr>
            <p:ph type="title"/>
          </p:nvPr>
        </p:nvSpPr>
        <p:spPr>
          <a:xfrm>
            <a:off x="838800" y="759188"/>
            <a:ext cx="1890113" cy="791155"/>
          </a:xfrm>
          <a:solidFill>
            <a:schemeClr val="accent1"/>
          </a:solidFill>
        </p:spPr>
        <p:txBody>
          <a:bodyPr lIns="180000" tIns="108000" bIns="72000"/>
          <a:lstStyle/>
          <a:p>
            <a:r>
              <a:rPr lang="sv-SE" sz="4400" dirty="0">
                <a:solidFill>
                  <a:schemeClr val="tx2"/>
                </a:solidFill>
              </a:rPr>
              <a:t>Fråga </a:t>
            </a:r>
          </a:p>
        </p:txBody>
      </p:sp>
      <p:pic>
        <p:nvPicPr>
          <p:cNvPr id="12" name="Platshållare för innehåll 5">
            <a:extLst>
              <a:ext uri="{FF2B5EF4-FFF2-40B4-BE49-F238E27FC236}">
                <a16:creationId xmlns:a16="http://schemas.microsoft.com/office/drawing/2014/main" id="{6BE770D6-AC57-AED1-5142-923D91478482}"/>
              </a:ext>
            </a:extLst>
          </p:cNvPr>
          <p:cNvPicPr>
            <a:picLocks noGrp="1" noChangeAspect="1"/>
          </p:cNvPicPr>
          <p:nvPr>
            <p:ph sz="half" idx="1"/>
          </p:nvPr>
        </p:nvPicPr>
        <p:blipFill>
          <a:blip r:embed="rId3"/>
          <a:srcRect/>
          <a:stretch/>
        </p:blipFill>
        <p:spPr>
          <a:xfrm>
            <a:off x="6096000" y="2109392"/>
            <a:ext cx="5181600" cy="3162063"/>
          </a:xfrm>
        </p:spPr>
      </p:pic>
      <p:sp>
        <p:nvSpPr>
          <p:cNvPr id="13" name="Platshållare för innehåll 3">
            <a:extLst>
              <a:ext uri="{FF2B5EF4-FFF2-40B4-BE49-F238E27FC236}">
                <a16:creationId xmlns:a16="http://schemas.microsoft.com/office/drawing/2014/main" id="{18E96020-BD1A-5456-F23B-7F7050265D8C}"/>
              </a:ext>
            </a:extLst>
          </p:cNvPr>
          <p:cNvSpPr>
            <a:spLocks noGrp="1"/>
          </p:cNvSpPr>
          <p:nvPr>
            <p:ph sz="half" idx="2"/>
          </p:nvPr>
        </p:nvSpPr>
        <p:spPr>
          <a:xfrm>
            <a:off x="838800" y="2109392"/>
            <a:ext cx="5047650" cy="3600000"/>
          </a:xfrm>
        </p:spPr>
        <p:txBody>
          <a:bodyPr/>
          <a:lstStyle/>
          <a:p>
            <a:pPr marL="0" indent="0">
              <a:spcBef>
                <a:spcPts val="2400"/>
              </a:spcBef>
              <a:buNone/>
            </a:pPr>
            <a:r>
              <a:rPr lang="sv-SE" dirty="0"/>
              <a:t>Kan jag hjälpa dig med något?</a:t>
            </a:r>
          </a:p>
          <a:p>
            <a:pPr marL="0" indent="0">
              <a:spcBef>
                <a:spcPts val="2400"/>
              </a:spcBef>
              <a:buNone/>
            </a:pPr>
            <a:r>
              <a:rPr lang="sv-SE" dirty="0"/>
              <a:t>Vilka frågor är du bekväm med att ställa?</a:t>
            </a:r>
          </a:p>
        </p:txBody>
      </p:sp>
    </p:spTree>
    <p:extLst>
      <p:ext uri="{BB962C8B-B14F-4D97-AF65-F5344CB8AC3E}">
        <p14:creationId xmlns:p14="http://schemas.microsoft.com/office/powerpoint/2010/main" val="322160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888B9-5730-CCDB-81AA-5DBDDB82B17E}"/>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4CB49652-2BB5-2E22-B0B9-2824EB546F2E}"/>
              </a:ext>
            </a:extLst>
          </p:cNvPr>
          <p:cNvSpPr/>
          <p:nvPr/>
        </p:nvSpPr>
        <p:spPr>
          <a:xfrm>
            <a:off x="225083" y="5472332"/>
            <a:ext cx="11966917" cy="138566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Gotham Narrow Light"/>
              <a:ea typeface="+mn-ea"/>
              <a:cs typeface="+mn-cs"/>
            </a:endParaRPr>
          </a:p>
        </p:txBody>
      </p:sp>
      <p:grpSp>
        <p:nvGrpSpPr>
          <p:cNvPr id="5" name="Grupp 4">
            <a:extLst>
              <a:ext uri="{FF2B5EF4-FFF2-40B4-BE49-F238E27FC236}">
                <a16:creationId xmlns:a16="http://schemas.microsoft.com/office/drawing/2014/main" id="{5ADABD97-4934-F950-4743-423E1DEDEF26}"/>
              </a:ext>
            </a:extLst>
          </p:cNvPr>
          <p:cNvGrpSpPr/>
          <p:nvPr/>
        </p:nvGrpSpPr>
        <p:grpSpPr>
          <a:xfrm>
            <a:off x="5846746" y="5136032"/>
            <a:ext cx="5602576" cy="1721968"/>
            <a:chOff x="5558156" y="4581842"/>
            <a:chExt cx="5602576" cy="1721968"/>
          </a:xfrm>
        </p:grpSpPr>
        <p:pic>
          <p:nvPicPr>
            <p:cNvPr id="10" name="Bildobjekt 9">
              <a:extLst>
                <a:ext uri="{FF2B5EF4-FFF2-40B4-BE49-F238E27FC236}">
                  <a16:creationId xmlns:a16="http://schemas.microsoft.com/office/drawing/2014/main" id="{5E9B6216-9C5E-AADC-883B-4B52F130511E}"/>
                </a:ext>
              </a:extLst>
            </p:cNvPr>
            <p:cNvPicPr>
              <a:picLocks noChangeAspect="1"/>
            </p:cNvPicPr>
            <p:nvPr/>
          </p:nvPicPr>
          <p:blipFill>
            <a:blip r:embed="rId3"/>
            <a:srcRect/>
            <a:stretch/>
          </p:blipFill>
          <p:spPr>
            <a:xfrm>
              <a:off x="5558156" y="4581842"/>
              <a:ext cx="3567889" cy="1721968"/>
            </a:xfrm>
            <a:prstGeom prst="rect">
              <a:avLst/>
            </a:prstGeom>
          </p:spPr>
        </p:pic>
        <p:pic>
          <p:nvPicPr>
            <p:cNvPr id="7" name="Bild 6">
              <a:extLst>
                <a:ext uri="{FF2B5EF4-FFF2-40B4-BE49-F238E27FC236}">
                  <a16:creationId xmlns:a16="http://schemas.microsoft.com/office/drawing/2014/main" id="{C51BF4EB-82FE-3BAD-7621-59804E39FF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18248" y="4789231"/>
              <a:ext cx="2242484" cy="961923"/>
            </a:xfrm>
            <a:prstGeom prst="rect">
              <a:avLst/>
            </a:prstGeom>
          </p:spPr>
        </p:pic>
      </p:grpSp>
      <p:sp>
        <p:nvSpPr>
          <p:cNvPr id="14" name="Rubrik 1">
            <a:extLst>
              <a:ext uri="{FF2B5EF4-FFF2-40B4-BE49-F238E27FC236}">
                <a16:creationId xmlns:a16="http://schemas.microsoft.com/office/drawing/2014/main" id="{FB5F56E8-874B-F5A7-32DD-6ABCF5944550}"/>
              </a:ext>
            </a:extLst>
          </p:cNvPr>
          <p:cNvSpPr>
            <a:spLocks noGrp="1"/>
          </p:cNvSpPr>
          <p:nvPr>
            <p:ph type="title"/>
          </p:nvPr>
        </p:nvSpPr>
        <p:spPr>
          <a:xfrm>
            <a:off x="838200" y="759600"/>
            <a:ext cx="8576435" cy="791155"/>
          </a:xfrm>
          <a:solidFill>
            <a:schemeClr val="accent1"/>
          </a:solidFill>
        </p:spPr>
        <p:txBody>
          <a:bodyPr lIns="180000" tIns="108000" bIns="72000"/>
          <a:lstStyle/>
          <a:p>
            <a:r>
              <a:rPr lang="sv-SE" sz="4400" dirty="0">
                <a:solidFill>
                  <a:schemeClr val="tx2"/>
                </a:solidFill>
              </a:rPr>
              <a:t>L</a:t>
            </a:r>
            <a:r>
              <a:rPr lang="sv-SE" dirty="0">
                <a:solidFill>
                  <a:schemeClr val="tx2"/>
                </a:solidFill>
              </a:rPr>
              <a:t>armkort</a:t>
            </a:r>
            <a:r>
              <a:rPr lang="sv-SE" sz="4400" dirty="0">
                <a:solidFill>
                  <a:schemeClr val="tx2"/>
                </a:solidFill>
              </a:rPr>
              <a:t> Kiruna flygplats</a:t>
            </a:r>
          </a:p>
        </p:txBody>
      </p:sp>
      <p:sp>
        <p:nvSpPr>
          <p:cNvPr id="9" name="Rubrik 1">
            <a:extLst>
              <a:ext uri="{FF2B5EF4-FFF2-40B4-BE49-F238E27FC236}">
                <a16:creationId xmlns:a16="http://schemas.microsoft.com/office/drawing/2014/main" id="{BB4CEEFB-2A28-607F-FDAE-3C682988E80E}"/>
              </a:ext>
            </a:extLst>
          </p:cNvPr>
          <p:cNvSpPr txBox="1">
            <a:spLocks/>
          </p:cNvSpPr>
          <p:nvPr/>
        </p:nvSpPr>
        <p:spPr>
          <a:xfrm>
            <a:off x="6679838" y="2633563"/>
            <a:ext cx="5054000" cy="1677552"/>
          </a:xfrm>
          <a:prstGeom prst="rect">
            <a:avLst/>
          </a:prstGeom>
          <a:solidFill>
            <a:schemeClr val="accent1"/>
          </a:solidFill>
        </p:spPr>
        <p:txBody>
          <a:bodyPr vert="horz" wrap="square" lIns="180000" tIns="108000" rIns="91440" bIns="72000" rtlCol="0" anchor="ctr">
            <a:spAutoFit/>
          </a:bodyPr>
          <a:lstStyle>
            <a:lvl1pPr algn="l" defTabSz="914400" rtl="0" eaLnBrk="1" latinLnBrk="0" hangingPunct="1">
              <a:lnSpc>
                <a:spcPct val="90000"/>
              </a:lnSpc>
              <a:spcBef>
                <a:spcPct val="0"/>
              </a:spcBef>
              <a:buNone/>
              <a:defRPr sz="4400" kern="1200" cap="none" baseline="0">
                <a:solidFill>
                  <a:schemeClr val="bg1"/>
                </a:solidFill>
                <a:latin typeface="+mj-lt"/>
                <a:ea typeface="Brandon Grotesque Black" pitchFamily="2" charset="0"/>
                <a:cs typeface="Brandon Grotesque Black"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600" b="0" i="0" u="none" strike="noStrike" kern="1200" cap="none" spc="0" normalizeH="0" baseline="0" noProof="0" dirty="0">
                <a:ln>
                  <a:noFill/>
                </a:ln>
                <a:solidFill>
                  <a:srgbClr val="272828"/>
                </a:solidFill>
                <a:effectLst/>
                <a:uLnTx/>
                <a:uFillTx/>
                <a:latin typeface="Gotham Narrow Bold"/>
              </a:rPr>
              <a:t>Upptäck</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600" b="0" i="0" u="none" strike="noStrike" kern="1200" cap="none" spc="0" normalizeH="0" baseline="0" noProof="0" dirty="0">
                <a:ln>
                  <a:noFill/>
                </a:ln>
                <a:solidFill>
                  <a:srgbClr val="272828"/>
                </a:solidFill>
                <a:effectLst/>
                <a:uLnTx/>
                <a:uFillTx/>
                <a:latin typeface="Gotham Narrow Bold"/>
              </a:rPr>
              <a:t>Larma </a:t>
            </a:r>
            <a:r>
              <a:rPr kumimoji="0" lang="sv-SE" sz="3600" b="0" i="0" u="none" strike="noStrike" kern="1200" cap="none" spc="0" normalizeH="0" baseline="0" noProof="0" dirty="0">
                <a:ln>
                  <a:noFill/>
                </a:ln>
                <a:solidFill>
                  <a:srgbClr val="000000"/>
                </a:solidFill>
                <a:effectLst/>
                <a:uLnTx/>
                <a:uFillTx/>
                <a:latin typeface="Gotham Narrow Bold"/>
              </a:rPr>
              <a:t>010-109 46 23</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600" b="0" i="0" u="none" strike="noStrike" kern="1200" cap="none" spc="0" normalizeH="0" baseline="0" noProof="0" dirty="0">
                <a:ln>
                  <a:noFill/>
                </a:ln>
                <a:solidFill>
                  <a:srgbClr val="272828"/>
                </a:solidFill>
                <a:effectLst/>
                <a:uLnTx/>
                <a:uFillTx/>
                <a:latin typeface="Gotham Narrow Bold"/>
              </a:rPr>
              <a:t>Informera arbetsledare</a:t>
            </a:r>
          </a:p>
        </p:txBody>
      </p:sp>
      <p:pic>
        <p:nvPicPr>
          <p:cNvPr id="2" name="Picture 1">
            <a:extLst>
              <a:ext uri="{FF2B5EF4-FFF2-40B4-BE49-F238E27FC236}">
                <a16:creationId xmlns:a16="http://schemas.microsoft.com/office/drawing/2014/main" id="{1AC715B5-185C-8AFB-4CD7-4833A2E9DC9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227816" y="2323264"/>
            <a:ext cx="2250053" cy="3655260"/>
          </a:xfrm>
          <a:prstGeom prst="rect">
            <a:avLst/>
          </a:prstGeom>
        </p:spPr>
      </p:pic>
      <p:pic>
        <p:nvPicPr>
          <p:cNvPr id="3" name="Picture 2">
            <a:extLst>
              <a:ext uri="{FF2B5EF4-FFF2-40B4-BE49-F238E27FC236}">
                <a16:creationId xmlns:a16="http://schemas.microsoft.com/office/drawing/2014/main" id="{AABC7AE3-8F88-06D4-8F93-AD7F503B7598}"/>
              </a:ext>
            </a:extLst>
          </p:cNvPr>
          <p:cNvPicPr preferRelativeResize="0">
            <a:picLocks noChangeAspect="1"/>
          </p:cNvPicPr>
          <p:nvPr/>
        </p:nvPicPr>
        <p:blipFill>
          <a:blip r:embed="rId7"/>
          <a:stretch>
            <a:fillRect/>
          </a:stretch>
        </p:blipFill>
        <p:spPr>
          <a:xfrm>
            <a:off x="3621058" y="2337634"/>
            <a:ext cx="2260800" cy="3679200"/>
          </a:xfrm>
          <a:prstGeom prst="rect">
            <a:avLst/>
          </a:prstGeom>
        </p:spPr>
      </p:pic>
    </p:spTree>
    <p:extLst>
      <p:ext uri="{BB962C8B-B14F-4D97-AF65-F5344CB8AC3E}">
        <p14:creationId xmlns:p14="http://schemas.microsoft.com/office/powerpoint/2010/main" val="365593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485631-21CA-6EFA-4F3C-63363356B039}"/>
              </a:ext>
            </a:extLst>
          </p:cNvPr>
          <p:cNvSpPr>
            <a:spLocks noGrp="1"/>
          </p:cNvSpPr>
          <p:nvPr>
            <p:ph type="title"/>
          </p:nvPr>
        </p:nvSpPr>
        <p:spPr>
          <a:xfrm>
            <a:off x="838200" y="785699"/>
            <a:ext cx="5257800" cy="791155"/>
          </a:xfrm>
          <a:solidFill>
            <a:schemeClr val="accent1"/>
          </a:solidFill>
        </p:spPr>
        <p:txBody>
          <a:bodyPr lIns="180000" tIns="108000" bIns="72000"/>
          <a:lstStyle/>
          <a:p>
            <a:r>
              <a:rPr lang="sv-SE" dirty="0">
                <a:solidFill>
                  <a:schemeClr val="tx2"/>
                </a:solidFill>
              </a:rPr>
              <a:t>Vill du lära dig mer?</a:t>
            </a:r>
          </a:p>
        </p:txBody>
      </p:sp>
      <p:sp>
        <p:nvSpPr>
          <p:cNvPr id="3" name="Platshållare för innehåll 2">
            <a:extLst>
              <a:ext uri="{FF2B5EF4-FFF2-40B4-BE49-F238E27FC236}">
                <a16:creationId xmlns:a16="http://schemas.microsoft.com/office/drawing/2014/main" id="{EDCF0DDC-1716-9FEB-A4CA-C73666BB13F6}"/>
              </a:ext>
            </a:extLst>
          </p:cNvPr>
          <p:cNvSpPr>
            <a:spLocks noGrp="1"/>
          </p:cNvSpPr>
          <p:nvPr>
            <p:ph sz="half" idx="10"/>
          </p:nvPr>
        </p:nvSpPr>
        <p:spPr>
          <a:xfrm>
            <a:off x="838200" y="2295388"/>
            <a:ext cx="10307128" cy="2974805"/>
          </a:xfrm>
        </p:spPr>
        <p:txBody>
          <a:bodyPr/>
          <a:lstStyle/>
          <a:p>
            <a:pPr marL="0" indent="0">
              <a:buNone/>
            </a:pPr>
            <a:r>
              <a:rPr lang="sv-SE" dirty="0"/>
              <a:t>Besök nspm.jamstalldhetsmyndigheten.se</a:t>
            </a:r>
          </a:p>
          <a:p>
            <a:pPr marL="0" indent="0">
              <a:buNone/>
            </a:pPr>
            <a:endParaRPr lang="sv-SE" dirty="0"/>
          </a:p>
        </p:txBody>
      </p:sp>
      <p:sp>
        <p:nvSpPr>
          <p:cNvPr id="4" name="Rektangel 3">
            <a:extLst>
              <a:ext uri="{FF2B5EF4-FFF2-40B4-BE49-F238E27FC236}">
                <a16:creationId xmlns:a16="http://schemas.microsoft.com/office/drawing/2014/main" id="{A282ACF8-0FFE-4129-9000-17C59BA95832}"/>
              </a:ext>
            </a:extLst>
          </p:cNvPr>
          <p:cNvSpPr/>
          <p:nvPr/>
        </p:nvSpPr>
        <p:spPr>
          <a:xfrm>
            <a:off x="225083" y="5472332"/>
            <a:ext cx="11966917" cy="138566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7" name="Grupp 16">
            <a:extLst>
              <a:ext uri="{FF2B5EF4-FFF2-40B4-BE49-F238E27FC236}">
                <a16:creationId xmlns:a16="http://schemas.microsoft.com/office/drawing/2014/main" id="{4AEBFE40-B7D3-96D1-4B9B-B80A57D9F1C9}"/>
              </a:ext>
            </a:extLst>
          </p:cNvPr>
          <p:cNvGrpSpPr/>
          <p:nvPr/>
        </p:nvGrpSpPr>
        <p:grpSpPr>
          <a:xfrm>
            <a:off x="661182" y="4581842"/>
            <a:ext cx="10499550" cy="1721968"/>
            <a:chOff x="661182" y="4581842"/>
            <a:chExt cx="10499550" cy="1721968"/>
          </a:xfrm>
        </p:grpSpPr>
        <p:grpSp>
          <p:nvGrpSpPr>
            <p:cNvPr id="14" name="Grupp 13">
              <a:extLst>
                <a:ext uri="{FF2B5EF4-FFF2-40B4-BE49-F238E27FC236}">
                  <a16:creationId xmlns:a16="http://schemas.microsoft.com/office/drawing/2014/main" id="{A28B22E6-D5D2-FB38-B170-22913061FAB1}"/>
                </a:ext>
              </a:extLst>
            </p:cNvPr>
            <p:cNvGrpSpPr/>
            <p:nvPr/>
          </p:nvGrpSpPr>
          <p:grpSpPr>
            <a:xfrm>
              <a:off x="661182" y="4581842"/>
              <a:ext cx="8464863" cy="1721968"/>
              <a:chOff x="562706" y="3372728"/>
              <a:chExt cx="8683189" cy="1957754"/>
            </a:xfrm>
          </p:grpSpPr>
          <p:pic>
            <p:nvPicPr>
              <p:cNvPr id="6" name="Bildobjekt 5" descr="En bild som visar text, Teckensnitt, symbol, logotyp&#10;&#10;AI-genererat innehåll kan vara felaktigt.">
                <a:extLst>
                  <a:ext uri="{FF2B5EF4-FFF2-40B4-BE49-F238E27FC236}">
                    <a16:creationId xmlns:a16="http://schemas.microsoft.com/office/drawing/2014/main" id="{870AC1EC-5321-7108-F230-48ABB1E0CAD7}"/>
                  </a:ext>
                </a:extLst>
              </p:cNvPr>
              <p:cNvPicPr>
                <a:picLocks noChangeAspect="1"/>
              </p:cNvPicPr>
              <p:nvPr/>
            </p:nvPicPr>
            <p:blipFill>
              <a:blip r:embed="rId3"/>
              <a:stretch>
                <a:fillRect/>
              </a:stretch>
            </p:blipFill>
            <p:spPr>
              <a:xfrm>
                <a:off x="562706" y="3608514"/>
                <a:ext cx="3123027" cy="1476828"/>
              </a:xfrm>
              <a:prstGeom prst="rect">
                <a:avLst/>
              </a:prstGeom>
            </p:spPr>
          </p:pic>
          <p:pic>
            <p:nvPicPr>
              <p:cNvPr id="8" name="Bildobjekt 7" descr="En bild som visar Teckensnitt, Grafik, logotyp, design&#10;&#10;AI-genererat innehåll kan vara felaktigt.">
                <a:extLst>
                  <a:ext uri="{FF2B5EF4-FFF2-40B4-BE49-F238E27FC236}">
                    <a16:creationId xmlns:a16="http://schemas.microsoft.com/office/drawing/2014/main" id="{9F559E9B-A538-4184-C262-180CAB778240}"/>
                  </a:ext>
                </a:extLst>
              </p:cNvPr>
              <p:cNvPicPr>
                <a:picLocks noChangeAspect="1"/>
              </p:cNvPicPr>
              <p:nvPr/>
            </p:nvPicPr>
            <p:blipFill>
              <a:blip r:embed="rId4"/>
              <a:stretch>
                <a:fillRect/>
              </a:stretch>
            </p:blipFill>
            <p:spPr>
              <a:xfrm>
                <a:off x="3794400" y="3926614"/>
                <a:ext cx="1987419" cy="770911"/>
              </a:xfrm>
              <a:prstGeom prst="rect">
                <a:avLst/>
              </a:prstGeom>
            </p:spPr>
          </p:pic>
          <p:pic>
            <p:nvPicPr>
              <p:cNvPr id="10" name="Bildobjekt 9">
                <a:extLst>
                  <a:ext uri="{FF2B5EF4-FFF2-40B4-BE49-F238E27FC236}">
                    <a16:creationId xmlns:a16="http://schemas.microsoft.com/office/drawing/2014/main" id="{B225D04F-BD98-E65F-7B43-7B2903241EF3}"/>
                  </a:ext>
                </a:extLst>
              </p:cNvPr>
              <p:cNvPicPr>
                <a:picLocks noChangeAspect="1"/>
              </p:cNvPicPr>
              <p:nvPr/>
            </p:nvPicPr>
            <p:blipFill>
              <a:blip r:embed="rId5"/>
              <a:srcRect/>
              <a:stretch/>
            </p:blipFill>
            <p:spPr>
              <a:xfrm>
                <a:off x="5585983" y="3372728"/>
                <a:ext cx="3659912" cy="1957754"/>
              </a:xfrm>
              <a:prstGeom prst="rect">
                <a:avLst/>
              </a:prstGeom>
            </p:spPr>
          </p:pic>
        </p:grpSp>
        <p:pic>
          <p:nvPicPr>
            <p:cNvPr id="16" name="Bild 15">
              <a:extLst>
                <a:ext uri="{FF2B5EF4-FFF2-40B4-BE49-F238E27FC236}">
                  <a16:creationId xmlns:a16="http://schemas.microsoft.com/office/drawing/2014/main" id="{01707FAA-E7ED-B895-3043-7EC46BAFCF6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18248" y="4789231"/>
              <a:ext cx="2242484" cy="961923"/>
            </a:xfrm>
            <a:prstGeom prst="rect">
              <a:avLst/>
            </a:prstGeom>
          </p:spPr>
        </p:pic>
      </p:grpSp>
    </p:spTree>
    <p:extLst>
      <p:ext uri="{BB962C8B-B14F-4D97-AF65-F5344CB8AC3E}">
        <p14:creationId xmlns:p14="http://schemas.microsoft.com/office/powerpoint/2010/main" val="395352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PM-2023">
  <a:themeElements>
    <a:clrScheme name="NSPM">
      <a:dk1>
        <a:srgbClr val="000000"/>
      </a:dk1>
      <a:lt1>
        <a:srgbClr val="FFFFFF"/>
      </a:lt1>
      <a:dk2>
        <a:srgbClr val="272828"/>
      </a:dk2>
      <a:lt2>
        <a:srgbClr val="D3D3D3"/>
      </a:lt2>
      <a:accent1>
        <a:srgbClr val="9ECACA"/>
      </a:accent1>
      <a:accent2>
        <a:srgbClr val="9B5770"/>
      </a:accent2>
      <a:accent3>
        <a:srgbClr val="DFB089"/>
      </a:accent3>
      <a:accent4>
        <a:srgbClr val="5C7499"/>
      </a:accent4>
      <a:accent5>
        <a:srgbClr val="C2B3D6"/>
      </a:accent5>
      <a:accent6>
        <a:srgbClr val="A9A9A9"/>
      </a:accent6>
      <a:hlink>
        <a:srgbClr val="94A2CB"/>
      </a:hlink>
      <a:folHlink>
        <a:srgbClr val="954F72"/>
      </a:folHlink>
    </a:clrScheme>
    <a:fontScheme name="JÄMY_teckensnitt">
      <a:majorFont>
        <a:latin typeface="Gotham Narrow Bold"/>
        <a:ea typeface=""/>
        <a:cs typeface=""/>
      </a:majorFont>
      <a:minorFont>
        <a:latin typeface="Gotham Narrow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PM-mall-2023-03-03 (003)  -  Skrivskyddad" id="{05699C3F-AA33-4376-8639-993BB5985BED}" vid="{7FB8AF10-835D-4F4D-B7A6-824377596515}"/>
    </a:ext>
  </a:extLst>
</a:theme>
</file>

<file path=ppt/theme/theme2.xml><?xml version="1.0" encoding="utf-8"?>
<a:theme xmlns:a="http://schemas.openxmlformats.org/drawingml/2006/main" name="1_NSPM-2023">
  <a:themeElements>
    <a:clrScheme name="NSPM">
      <a:dk1>
        <a:srgbClr val="000000"/>
      </a:dk1>
      <a:lt1>
        <a:srgbClr val="FFFFFF"/>
      </a:lt1>
      <a:dk2>
        <a:srgbClr val="272828"/>
      </a:dk2>
      <a:lt2>
        <a:srgbClr val="D3D3D3"/>
      </a:lt2>
      <a:accent1>
        <a:srgbClr val="9ECACA"/>
      </a:accent1>
      <a:accent2>
        <a:srgbClr val="9B5770"/>
      </a:accent2>
      <a:accent3>
        <a:srgbClr val="DFB089"/>
      </a:accent3>
      <a:accent4>
        <a:srgbClr val="5C7499"/>
      </a:accent4>
      <a:accent5>
        <a:srgbClr val="C2B3D6"/>
      </a:accent5>
      <a:accent6>
        <a:srgbClr val="A9A9A9"/>
      </a:accent6>
      <a:hlink>
        <a:srgbClr val="94A2CB"/>
      </a:hlink>
      <a:folHlink>
        <a:srgbClr val="954F72"/>
      </a:folHlink>
    </a:clrScheme>
    <a:fontScheme name="JÄMY_teckensnitt">
      <a:majorFont>
        <a:latin typeface="Gotham Narrow Bold"/>
        <a:ea typeface=""/>
        <a:cs typeface=""/>
      </a:majorFont>
      <a:minorFont>
        <a:latin typeface="Gotham Narrow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PM-mall-2023-03-03 (003)  -  Skrivskyddad" id="{05699C3F-AA33-4376-8639-993BB5985BED}" vid="{7FB8AF10-835D-4F4D-B7A6-82437759651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64A81FF88E88046AD143C74519DA54C" ma:contentTypeVersion="3" ma:contentTypeDescription="Skapa ett nytt dokument." ma:contentTypeScope="" ma:versionID="6912c87bdea4487b626751502880ac43">
  <xsd:schema xmlns:xsd="http://www.w3.org/2001/XMLSchema" xmlns:xs="http://www.w3.org/2001/XMLSchema" xmlns:p="http://schemas.microsoft.com/office/2006/metadata/properties" xmlns:ns1="http://schemas.microsoft.com/sharepoint/v3" xmlns:ns2="122dc065-3eb1-4653-96d4-cb429c6386bd" xmlns:ns3="189c7c96-7266-4755-811a-7b76be1afe1a" targetNamespace="http://schemas.microsoft.com/office/2006/metadata/properties" ma:root="true" ma:fieldsID="d8870efc952bf5e7b868a6d02b1ddc11" ns1:_="" ns2:_="" ns3:_="">
    <xsd:import namespace="http://schemas.microsoft.com/sharepoint/v3"/>
    <xsd:import namespace="122dc065-3eb1-4653-96d4-cb429c6386bd"/>
    <xsd:import namespace="189c7c96-7266-4755-811a-7b76be1afe1a"/>
    <xsd:element name="properties">
      <xsd:complexType>
        <xsd:sequence>
          <xsd:element name="documentManagement">
            <xsd:complexType>
              <xsd:all>
                <xsd:element ref="ns1:PublishingStartDate" minOccurs="0"/>
                <xsd:element ref="ns1:PublishingExpirationDate" minOccurs="0"/>
                <xsd:element ref="ns2:Kategori"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malagt startdatum" ma:description="Schemalagt startdatum är en webbplatskolumn som skapas via publiceringsfunktionen. Den används för att ange datum och tid för när sidan ska visas för besökare på webbplatsen för första gången." ma:hidden="true" ma:internalName="PublishingStartDate">
      <xsd:simpleType>
        <xsd:restriction base="dms:Unknown"/>
      </xsd:simpleType>
    </xsd:element>
    <xsd:element name="PublishingExpirationDate" ma:index="9" nillable="true" ma:displayName="Schemalagt slutdatum" ma:description="Schemalagt slutdatum är en webbplatskolumn som skapas via publiceringsfunktionen. Den används för att ange datum och tid för när sidan inte längre ska visas för besökare på webbplatse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2dc065-3eb1-4653-96d4-cb429c6386bd" elementFormDefault="qualified">
    <xsd:import namespace="http://schemas.microsoft.com/office/2006/documentManagement/types"/>
    <xsd:import namespace="http://schemas.microsoft.com/office/infopath/2007/PartnerControls"/>
    <xsd:element name="Kategori" ma:index="10" nillable="true" ma:displayName="Kategori" ma:default="Vad händer" ma:internalName="Kategori" ma:requiredMultiChoice="true">
      <xsd:complexType>
        <xsd:complexContent>
          <xsd:extension base="dms:MultiChoice">
            <xsd:sequence>
              <xsd:element name="Value" maxOccurs="unbounded" minOccurs="0" nillable="true">
                <xsd:simpleType>
                  <xsd:restriction base="dms:Choice">
                    <xsd:enumeration value="Vad händer"/>
                    <xsd:enumeration value="Om flygplatsen"/>
                    <xsd:enumeration value="Flygplatsens medarbetare och aktörer"/>
                    <xsd:enumeration value="Kontakta/Ansöka/Beställa"/>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89c7c96-7266-4755-811a-7b76be1afe1a" elementFormDefault="qualified">
    <xsd:import namespace="http://schemas.microsoft.com/office/2006/documentManagement/types"/>
    <xsd:import namespace="http://schemas.microsoft.com/office/infopath/2007/PartnerControls"/>
    <xsd:element name="SharedWithUsers" ma:index="11"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Kategori xmlns="122dc065-3eb1-4653-96d4-cb429c6386bd">
      <Value>Flygplatsens medarbetare och aktörer</Value>
    </Kategori>
  </documentManagement>
</p:properties>
</file>

<file path=customXml/item4.xml><?xml version="1.0" encoding="utf-8"?>
<ct:contentTypeSchema xmlns:ct="http://schemas.microsoft.com/office/2006/metadata/contentType" xmlns:ma="http://schemas.microsoft.com/office/2006/metadata/properties/metaAttributes" ct:_="" ma:_="" ma:contentTypeName="dokument" ma:contentTypeID="0x010100B1A64863B9E1FD429E331869B0F430FC" ma:contentTypeVersion="0" ma:contentTypeDescription="Skapa ett nytt dokument." ma:contentTypeScope="" ma:versionID="b9be7b4ebe1099b2f74f5ffb82ebb61b">
  <xsd:schema xmlns:xsd="http://www.w3.org/2001/XMLSchema" xmlns:xs="http://www.w3.org/2001/XMLSchema" xmlns:p="http://schemas.microsoft.com/office/2006/metadata/properties" xmlns:ns2="f409d4a6-3497-49fc-95c7-c33b8ac76439" targetNamespace="http://schemas.microsoft.com/office/2006/metadata/properties" ma:root="true" ma:fieldsID="7b1868b12ae6bf86b3368e576d3189dd" ns2:_="">
    <xsd:import namespace="f409d4a6-3497-49fc-95c7-c33b8ac76439"/>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09d4a6-3497-49fc-95c7-c33b8ac76439" elementFormDefault="qualified">
    <xsd:import namespace="http://schemas.microsoft.com/office/2006/documentManagement/types"/>
    <xsd:import namespace="http://schemas.microsoft.com/office/infopath/2007/PartnerControls"/>
    <xsd:element name="_dlc_DocId" ma:index="8" nillable="true" ma:displayName="Dokument-ID-värde" ma:description="Värdet för dokument-ID som tilldelats till det här objektet." ma:internalName="_dlc_DocId" ma:readOnly="true">
      <xsd:simpleType>
        <xsd:restriction base="dms:Text"/>
      </xsd:simpleType>
    </xsd:element>
    <xsd:element name="_dlc_DocIdUrl" ma:index="9"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C9A588-0F67-47CB-9E3E-9D734B9785A9}">
  <ds:schemaRefs>
    <ds:schemaRef ds:uri="http://schemas.microsoft.com/sharepoint/v3/contenttype/forms"/>
  </ds:schemaRefs>
</ds:datastoreItem>
</file>

<file path=customXml/itemProps2.xml><?xml version="1.0" encoding="utf-8"?>
<ds:datastoreItem xmlns:ds="http://schemas.openxmlformats.org/officeDocument/2006/customXml" ds:itemID="{654D8E58-61FA-4083-AFAB-FDF136465A4D}"/>
</file>

<file path=customXml/itemProps3.xml><?xml version="1.0" encoding="utf-8"?>
<ds:datastoreItem xmlns:ds="http://schemas.openxmlformats.org/officeDocument/2006/customXml" ds:itemID="{BE759F94-7A5B-4433-AEBD-5E4D0E742041}">
  <ds:schemaRefs>
    <ds:schemaRef ds:uri="f409d4a6-3497-49fc-95c7-c33b8ac76439"/>
    <ds:schemaRef ds:uri="http://purl.org/dc/dcmitype/"/>
    <ds:schemaRef ds:uri="http://purl.org/dc/elements/1.1/"/>
    <ds:schemaRef ds:uri="http://schemas.microsoft.com/office/2006/documentManagement/types"/>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8B6A4674-263D-449A-A24A-8CE89672AC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09d4a6-3497-49fc-95c7-c33b8ac764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NSPM-mall-2023-03-03 (003)</Template>
  <TotalTime>970</TotalTime>
  <Words>502</Words>
  <Application>Microsoft Office PowerPoint</Application>
  <PresentationFormat>Bredbild</PresentationFormat>
  <Paragraphs>48</Paragraphs>
  <Slides>5</Slides>
  <Notes>5</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5</vt:i4>
      </vt:variant>
    </vt:vector>
  </HeadingPairs>
  <TitlesOfParts>
    <vt:vector size="13" baseType="lpstr">
      <vt:lpstr>Gotham Narrow Light</vt:lpstr>
      <vt:lpstr>Brandon Grotesque Black</vt:lpstr>
      <vt:lpstr>Calibri</vt:lpstr>
      <vt:lpstr>Gotham Narrow Bold</vt:lpstr>
      <vt:lpstr>Arial</vt:lpstr>
      <vt:lpstr>Gotham Narrow Book</vt:lpstr>
      <vt:lpstr>NSPM-2023</vt:lpstr>
      <vt:lpstr>1_NSPM-2023</vt:lpstr>
      <vt:lpstr>Att upptäcka och agera vid misstanke om människohandel</vt:lpstr>
      <vt:lpstr>Känner du igen något av det du har sett ifrån ditt arbete?</vt:lpstr>
      <vt:lpstr>Fråga </vt:lpstr>
      <vt:lpstr>Larmkort Kiruna flygplats</vt:lpstr>
      <vt:lpstr>Vill du lära dig 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Diskussionsmaterial utbildningsfilm om människohandel för personal på flygplatser_Kiruna_15 min</dc:title>
  <dc:creator>Catrin Sandman</dc:creator>
  <cp:lastModifiedBy>Petra Bunsop (Strategiska Initiativ och Innovation - Hållbar utveckling)</cp:lastModifiedBy>
  <cp:revision>113</cp:revision>
  <cp:lastPrinted>2017-10-29T16:21:13Z</cp:lastPrinted>
  <dcterms:created xsi:type="dcterms:W3CDTF">2024-12-19T12:06:32Z</dcterms:created>
  <dcterms:modified xsi:type="dcterms:W3CDTF">2026-04-14T12:28:13Z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0x010100664A81FF88E88046AD143C74519DA54C</vt:lpwstr>
  </property>
  <property fmtid="{D5CDD505-2E9C-101B-9397-08002B2CF9AE}" pid="3" name="AuthorIds_UIVersion_1536">
    <vt:lpwstr>31</vt:lpwstr>
  </property>
  <property fmtid="{D5CDD505-2E9C-101B-9397-08002B2CF9AE}" pid="4" name="MediaServiceImageTags">
    <vt:lpwstr/>
  </property>
  <property fmtid="{D5CDD505-2E9C-101B-9397-08002B2CF9AE}" pid="5" name="MSIP_Label_fcde3a35-8da8-4c7f-b979-2f5bf715068f_Enabled">
    <vt:lpwstr>true</vt:lpwstr>
  </property>
  <property fmtid="{D5CDD505-2E9C-101B-9397-08002B2CF9AE}" pid="6" name="MSIP_Label_fcde3a35-8da8-4c7f-b979-2f5bf715068f_SetDate">
    <vt:lpwstr>2025-03-24T10:51:19Z</vt:lpwstr>
  </property>
  <property fmtid="{D5CDD505-2E9C-101B-9397-08002B2CF9AE}" pid="7" name="MSIP_Label_fcde3a35-8da8-4c7f-b979-2f5bf715068f_Method">
    <vt:lpwstr>Privileged</vt:lpwstr>
  </property>
  <property fmtid="{D5CDD505-2E9C-101B-9397-08002B2CF9AE}" pid="8" name="MSIP_Label_fcde3a35-8da8-4c7f-b979-2f5bf715068f_Name">
    <vt:lpwstr>Publik</vt:lpwstr>
  </property>
  <property fmtid="{D5CDD505-2E9C-101B-9397-08002B2CF9AE}" pid="9" name="MSIP_Label_fcde3a35-8da8-4c7f-b979-2f5bf715068f_SiteId">
    <vt:lpwstr>0b3b45c6-70cd-4220-8bf9-a1daee8f0f45</vt:lpwstr>
  </property>
  <property fmtid="{D5CDD505-2E9C-101B-9397-08002B2CF9AE}" pid="10" name="MSIP_Label_fcde3a35-8da8-4c7f-b979-2f5bf715068f_ActionId">
    <vt:lpwstr>383d7e3d-6f13-4693-84c2-e599abdbe740</vt:lpwstr>
  </property>
  <property fmtid="{D5CDD505-2E9C-101B-9397-08002B2CF9AE}" pid="11" name="MSIP_Label_fcde3a35-8da8-4c7f-b979-2f5bf715068f_ContentBits">
    <vt:lpwstr>0</vt:lpwstr>
  </property>
  <property fmtid="{D5CDD505-2E9C-101B-9397-08002B2CF9AE}" pid="12" name="_dlc_DocIdItemGuid">
    <vt:lpwstr>6a8d1600-0ff1-47ba-9e85-9685a4f87921</vt:lpwstr>
  </property>
</Properties>
</file>