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8"/>
  </p:notesMasterIdLst>
  <p:handoutMasterIdLst>
    <p:handoutMasterId r:id="rId29"/>
  </p:handoutMasterIdLst>
  <p:sldIdLst>
    <p:sldId id="300" r:id="rId6"/>
    <p:sldId id="294" r:id="rId7"/>
    <p:sldId id="329" r:id="rId8"/>
    <p:sldId id="296" r:id="rId9"/>
    <p:sldId id="321" r:id="rId10"/>
    <p:sldId id="301" r:id="rId11"/>
    <p:sldId id="322" r:id="rId12"/>
    <p:sldId id="330" r:id="rId13"/>
    <p:sldId id="323" r:id="rId14"/>
    <p:sldId id="324" r:id="rId15"/>
    <p:sldId id="325" r:id="rId16"/>
    <p:sldId id="311" r:id="rId17"/>
    <p:sldId id="315" r:id="rId18"/>
    <p:sldId id="316" r:id="rId19"/>
    <p:sldId id="317" r:id="rId20"/>
    <p:sldId id="318" r:id="rId21"/>
    <p:sldId id="309" r:id="rId22"/>
    <p:sldId id="331" r:id="rId23"/>
    <p:sldId id="319" r:id="rId24"/>
    <p:sldId id="308" r:id="rId25"/>
    <p:sldId id="310" r:id="rId26"/>
    <p:sldId id="314" r:id="rId27"/>
  </p:sldIdLst>
  <p:sldSz cx="12192000" cy="6858000"/>
  <p:notesSz cx="6797675" cy="99298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01" userDrawn="1">
          <p15:clr>
            <a:srgbClr val="A4A3A4"/>
          </p15:clr>
        </p15:guide>
        <p15:guide id="2" pos="3584" userDrawn="1">
          <p15:clr>
            <a:srgbClr val="A4A3A4"/>
          </p15:clr>
        </p15:guide>
        <p15:guide id="3" pos="7284" userDrawn="1">
          <p15:clr>
            <a:srgbClr val="A4A3A4"/>
          </p15:clr>
        </p15:guide>
        <p15:guide id="4" orient="horz" pos="210" userDrawn="1">
          <p15:clr>
            <a:srgbClr val="A4A3A4"/>
          </p15:clr>
        </p15:guide>
        <p15:guide id="5" orient="horz" pos="890" userDrawn="1">
          <p15:clr>
            <a:srgbClr val="A4A3A4"/>
          </p15:clr>
        </p15:guide>
        <p15:guide id="6" orient="horz" pos="1337" userDrawn="1">
          <p15:clr>
            <a:srgbClr val="A4A3A4"/>
          </p15:clr>
        </p15:guide>
        <p15:guide id="7" orient="horz" pos="397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E6E1"/>
    <a:srgbClr val="DDF0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80053" autoAdjust="0"/>
  </p:normalViewPr>
  <p:slideViewPr>
    <p:cSldViewPr snapToGrid="0">
      <p:cViewPr varScale="1">
        <p:scale>
          <a:sx n="78" d="100"/>
          <a:sy n="78" d="100"/>
        </p:scale>
        <p:origin x="549" y="42"/>
      </p:cViewPr>
      <p:guideLst>
        <p:guide pos="401"/>
        <p:guide pos="3584"/>
        <p:guide pos="7284"/>
        <p:guide orient="horz" pos="210"/>
        <p:guide orient="horz" pos="890"/>
        <p:guide orient="horz" pos="1337"/>
        <p:guide orient="horz" pos="3974"/>
      </p:guideLst>
    </p:cSldViewPr>
  </p:slideViewPr>
  <p:notesTextViewPr>
    <p:cViewPr>
      <p:scale>
        <a:sx n="1" d="1"/>
        <a:sy n="1" d="1"/>
      </p:scale>
      <p:origin x="0" y="0"/>
    </p:cViewPr>
  </p:notesTextViewPr>
  <p:notesViewPr>
    <p:cSldViewPr snapToGrid="0" showGuides="1">
      <p:cViewPr varScale="1">
        <p:scale>
          <a:sx n="85" d="100"/>
          <a:sy n="85" d="100"/>
        </p:scale>
        <p:origin x="319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8" Type="http://schemas.openxmlformats.org/officeDocument/2006/relationships/slide" Target="slides/slide3.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30" Type="http://schemas.openxmlformats.org/officeDocument/2006/relationships/presProps" Target="presProps.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50443" y="0"/>
            <a:ext cx="2945659" cy="498215"/>
          </a:xfrm>
          <a:prstGeom prst="rect">
            <a:avLst/>
          </a:prstGeom>
        </p:spPr>
        <p:txBody>
          <a:bodyPr vert="horz" lIns="91440" tIns="45720" rIns="91440" bIns="45720" rtlCol="0"/>
          <a:lstStyle>
            <a:lvl1pPr algn="r">
              <a:defRPr sz="1200"/>
            </a:lvl1pPr>
          </a:lstStyle>
          <a:p>
            <a:fld id="{02A207D2-6BC7-4C65-B4B7-E916F42D2066}" type="datetimeFigureOut">
              <a:rPr lang="sv-SE" smtClean="0"/>
              <a:t>2019-12-12</a:t>
            </a:fld>
            <a:endParaRPr lang="sv-SE"/>
          </a:p>
        </p:txBody>
      </p:sp>
      <p:sp>
        <p:nvSpPr>
          <p:cNvPr id="4" name="Platshållare för sidfot 3"/>
          <p:cNvSpPr>
            <a:spLocks noGrp="1"/>
          </p:cNvSpPr>
          <p:nvPr>
            <p:ph type="ftr" sz="quarter" idx="2"/>
          </p:nvPr>
        </p:nvSpPr>
        <p:spPr>
          <a:xfrm>
            <a:off x="0" y="9431600"/>
            <a:ext cx="2945659" cy="498214"/>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50443" y="9431600"/>
            <a:ext cx="2945659" cy="498214"/>
          </a:xfrm>
          <a:prstGeom prst="rect">
            <a:avLst/>
          </a:prstGeom>
        </p:spPr>
        <p:txBody>
          <a:bodyPr vert="horz" lIns="91440" tIns="45720" rIns="91440" bIns="45720" rtlCol="0" anchor="b"/>
          <a:lstStyle>
            <a:lvl1pPr algn="r">
              <a:defRPr sz="1200"/>
            </a:lvl1pPr>
          </a:lstStyle>
          <a:p>
            <a:fld id="{537786CC-1E97-4A54-8D86-29952CD299CF}" type="slidenum">
              <a:rPr lang="sv-SE" smtClean="0"/>
              <a:t>‹#›</a:t>
            </a:fld>
            <a:endParaRPr lang="sv-SE"/>
          </a:p>
        </p:txBody>
      </p:sp>
    </p:spTree>
    <p:extLst>
      <p:ext uri="{BB962C8B-B14F-4D97-AF65-F5344CB8AC3E}">
        <p14:creationId xmlns:p14="http://schemas.microsoft.com/office/powerpoint/2010/main" val="3755406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E7592141-416E-49B0-82D1-A68B9C506992}" type="datetimeFigureOut">
              <a:rPr lang="sv-SE" smtClean="0"/>
              <a:t>2019-12-12</a:t>
            </a:fld>
            <a:endParaRPr lang="sv-SE"/>
          </a:p>
        </p:txBody>
      </p:sp>
      <p:sp>
        <p:nvSpPr>
          <p:cNvPr id="4" name="Platshållare för bildobjekt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D0B863A3-F6DA-432C-A68C-0B1EB56ED58E}" type="slidenum">
              <a:rPr lang="sv-SE" smtClean="0"/>
              <a:t>‹#›</a:t>
            </a:fld>
            <a:endParaRPr lang="sv-SE"/>
          </a:p>
        </p:txBody>
      </p:sp>
    </p:spTree>
    <p:extLst>
      <p:ext uri="{BB962C8B-B14F-4D97-AF65-F5344CB8AC3E}">
        <p14:creationId xmlns:p14="http://schemas.microsoft.com/office/powerpoint/2010/main" val="50649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Inled med filmen ?</a:t>
            </a:r>
          </a:p>
        </p:txBody>
      </p:sp>
      <p:sp>
        <p:nvSpPr>
          <p:cNvPr id="4" name="Platshållare för bildnummer 3"/>
          <p:cNvSpPr>
            <a:spLocks noGrp="1"/>
          </p:cNvSpPr>
          <p:nvPr>
            <p:ph type="sldNum" sz="quarter" idx="5"/>
          </p:nvPr>
        </p:nvSpPr>
        <p:spPr/>
        <p:txBody>
          <a:bodyPr/>
          <a:lstStyle/>
          <a:p>
            <a:fld id="{D0B863A3-F6DA-432C-A68C-0B1EB56ED58E}" type="slidenum">
              <a:rPr lang="sv-SE" smtClean="0"/>
              <a:t>2</a:t>
            </a:fld>
            <a:endParaRPr lang="sv-SE"/>
          </a:p>
        </p:txBody>
      </p:sp>
    </p:spTree>
    <p:extLst>
      <p:ext uri="{BB962C8B-B14F-4D97-AF65-F5344CB8AC3E}">
        <p14:creationId xmlns:p14="http://schemas.microsoft.com/office/powerpoint/2010/main" val="1299821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behöver vi avgöra om varje </a:t>
            </a:r>
            <a:r>
              <a:rPr lang="sv-SE" dirty="0" err="1"/>
              <a:t>flp</a:t>
            </a:r>
            <a:r>
              <a:rPr lang="sv-SE" dirty="0"/>
              <a:t> ska ha sin </a:t>
            </a:r>
            <a:r>
              <a:rPr lang="sv-SE" dirty="0" err="1"/>
              <a:t>security</a:t>
            </a:r>
            <a:r>
              <a:rPr lang="sv-SE" dirty="0"/>
              <a:t> </a:t>
            </a:r>
            <a:r>
              <a:rPr lang="sv-SE" dirty="0" err="1"/>
              <a:t>awareness</a:t>
            </a:r>
            <a:r>
              <a:rPr lang="sv-SE" dirty="0"/>
              <a:t>-adress.</a:t>
            </a:r>
          </a:p>
          <a:p>
            <a:r>
              <a:rPr lang="sv-SE" dirty="0"/>
              <a:t>Polisen ska utveckla </a:t>
            </a:r>
            <a:r>
              <a:rPr lang="sv-SE" dirty="0" err="1"/>
              <a:t>app</a:t>
            </a:r>
            <a:r>
              <a:rPr lang="sv-SE" dirty="0"/>
              <a:t> – jag kollar när.</a:t>
            </a:r>
          </a:p>
        </p:txBody>
      </p:sp>
      <p:sp>
        <p:nvSpPr>
          <p:cNvPr id="4" name="Platshållare för bildnummer 3"/>
          <p:cNvSpPr>
            <a:spLocks noGrp="1"/>
          </p:cNvSpPr>
          <p:nvPr>
            <p:ph type="sldNum" sz="quarter" idx="5"/>
          </p:nvPr>
        </p:nvSpPr>
        <p:spPr/>
        <p:txBody>
          <a:bodyPr/>
          <a:lstStyle/>
          <a:p>
            <a:fld id="{D0B863A3-F6DA-432C-A68C-0B1EB56ED58E}" type="slidenum">
              <a:rPr lang="sv-SE" smtClean="0"/>
              <a:t>17</a:t>
            </a:fld>
            <a:endParaRPr lang="sv-SE"/>
          </a:p>
        </p:txBody>
      </p:sp>
    </p:spTree>
    <p:extLst>
      <p:ext uri="{BB962C8B-B14F-4D97-AF65-F5344CB8AC3E}">
        <p14:creationId xmlns:p14="http://schemas.microsoft.com/office/powerpoint/2010/main" val="2967581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Förslag på frågor…</a:t>
            </a:r>
          </a:p>
          <a:p>
            <a:endParaRPr lang="sv-SE" dirty="0"/>
          </a:p>
          <a:p>
            <a:pPr marL="171450" indent="-171450">
              <a:buFontTx/>
              <a:buChar char="-"/>
            </a:pPr>
            <a:r>
              <a:rPr lang="sv-SE" dirty="0"/>
              <a:t>Hur kommer den här informationen att påverka dig?</a:t>
            </a:r>
          </a:p>
          <a:p>
            <a:pPr marL="171450" indent="-171450">
              <a:buFontTx/>
              <a:buChar char="-"/>
            </a:pPr>
            <a:r>
              <a:rPr lang="sv-SE" dirty="0"/>
              <a:t>Finns det fler situationer som du tänker på och som vi inte har berört här?</a:t>
            </a:r>
          </a:p>
          <a:p>
            <a:pPr marL="171450" indent="-171450">
              <a:buFontTx/>
              <a:buChar char="-"/>
            </a:pPr>
            <a:r>
              <a:rPr lang="sv-SE" dirty="0"/>
              <a:t>Hur kan vi tillsammans fortsätta att hålla vår säkerhetskultur på hög nivå?</a:t>
            </a:r>
          </a:p>
          <a:p>
            <a:pPr marL="171450" indent="-171450">
              <a:buFontTx/>
              <a:buChar char="-"/>
            </a:pPr>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19</a:t>
            </a:fld>
            <a:endParaRPr lang="sv-SE"/>
          </a:p>
        </p:txBody>
      </p:sp>
    </p:spTree>
    <p:extLst>
      <p:ext uri="{BB962C8B-B14F-4D97-AF65-F5344CB8AC3E}">
        <p14:creationId xmlns:p14="http://schemas.microsoft.com/office/powerpoint/2010/main" val="197221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21</a:t>
            </a:fld>
            <a:endParaRPr lang="sv-SE"/>
          </a:p>
        </p:txBody>
      </p:sp>
    </p:spTree>
    <p:extLst>
      <p:ext uri="{BB962C8B-B14F-4D97-AF65-F5344CB8AC3E}">
        <p14:creationId xmlns:p14="http://schemas.microsoft.com/office/powerpoint/2010/main" val="2952963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3</a:t>
            </a:fld>
            <a:endParaRPr lang="sv-SE"/>
          </a:p>
        </p:txBody>
      </p:sp>
    </p:spTree>
    <p:extLst>
      <p:ext uri="{BB962C8B-B14F-4D97-AF65-F5344CB8AC3E}">
        <p14:creationId xmlns:p14="http://schemas.microsoft.com/office/powerpoint/2010/main" val="3826971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Vad avviker från normalbilden på en flygplats? Inga är bättre än vi på att kunna urskilja det! </a:t>
            </a:r>
          </a:p>
          <a:p>
            <a:r>
              <a:rPr lang="sv-SE" dirty="0"/>
              <a:t>Det gäller över hela vår flygplats och på angränsande områden (t ex parkeringsplatser).</a:t>
            </a:r>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4</a:t>
            </a:fld>
            <a:endParaRPr lang="sv-SE"/>
          </a:p>
        </p:txBody>
      </p:sp>
    </p:spTree>
    <p:extLst>
      <p:ext uri="{BB962C8B-B14F-4D97-AF65-F5344CB8AC3E}">
        <p14:creationId xmlns:p14="http://schemas.microsoft.com/office/powerpoint/2010/main" val="1260212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vem? För alla – resenärer, kunder, hyresgäster och inte minst för oss och våra medarbetare! Det är en del av en säker arbetsmiljö för många.</a:t>
            </a:r>
          </a:p>
          <a:p>
            <a:r>
              <a:rPr lang="sv-SE" dirty="0"/>
              <a:t>Vi mäter våra resenärers känsla av trygghet och säkerhet i ASQ-mätningar (relevant?)</a:t>
            </a:r>
          </a:p>
        </p:txBody>
      </p:sp>
      <p:sp>
        <p:nvSpPr>
          <p:cNvPr id="4" name="Platshållare för bildnummer 3"/>
          <p:cNvSpPr>
            <a:spLocks noGrp="1"/>
          </p:cNvSpPr>
          <p:nvPr>
            <p:ph type="sldNum" sz="quarter" idx="5"/>
          </p:nvPr>
        </p:nvSpPr>
        <p:spPr/>
        <p:txBody>
          <a:bodyPr/>
          <a:lstStyle/>
          <a:p>
            <a:fld id="{D0B863A3-F6DA-432C-A68C-0B1EB56ED58E}" type="slidenum">
              <a:rPr lang="sv-SE" smtClean="0"/>
              <a:t>5</a:t>
            </a:fld>
            <a:endParaRPr lang="sv-SE"/>
          </a:p>
        </p:txBody>
      </p:sp>
    </p:spTree>
    <p:extLst>
      <p:ext uri="{BB962C8B-B14F-4D97-AF65-F5344CB8AC3E}">
        <p14:creationId xmlns:p14="http://schemas.microsoft.com/office/powerpoint/2010/main" val="2845329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 europeisk regelverk vi har inom luftfartsskydd (som bestämmer hur vi ska förebygga brottsliga handlingar riktade mot flyget och mot vår flygplats) ger sig uttryck i just säkerhetskontroller och andra regelstyrda säkerhetsåtgärder som redan finns på plats och som rullar dygnet runt 365 dagar per år. Vid förändring i hotbilden kommer Transportstyrelsen att meddela oss nya regler som implementeras genom säkerhetsavdelningarna på respektive flygplats.</a:t>
            </a:r>
          </a:p>
          <a:p>
            <a:endParaRPr lang="sv-SE" dirty="0"/>
          </a:p>
          <a:p>
            <a:r>
              <a:rPr lang="sv-SE" dirty="0"/>
              <a:t>En stark säkerhetskultur är dock grunden till mycket av det som gör vår flygplats trygg och säker. Den ska genomsyra allt vi gör och göra oss mer proaktiva, dvs låt oss upptäcka </a:t>
            </a:r>
            <a:r>
              <a:rPr lang="sv-SE" dirty="0" err="1"/>
              <a:t>ev</a:t>
            </a:r>
            <a:r>
              <a:rPr lang="sv-SE" dirty="0"/>
              <a:t> tecknen på sådant som kan skada och äventyra säkerheten på vår flygplats. Vi bistår därmed också Polisen med att uppdaga och ingripa mot brottlighet som sker på vår flygplats. </a:t>
            </a:r>
          </a:p>
        </p:txBody>
      </p:sp>
      <p:sp>
        <p:nvSpPr>
          <p:cNvPr id="4" name="Platshållare för bildnummer 3"/>
          <p:cNvSpPr>
            <a:spLocks noGrp="1"/>
          </p:cNvSpPr>
          <p:nvPr>
            <p:ph type="sldNum" sz="quarter" idx="5"/>
          </p:nvPr>
        </p:nvSpPr>
        <p:spPr/>
        <p:txBody>
          <a:bodyPr/>
          <a:lstStyle/>
          <a:p>
            <a:fld id="{D0B863A3-F6DA-432C-A68C-0B1EB56ED58E}" type="slidenum">
              <a:rPr lang="sv-SE" smtClean="0"/>
              <a:t>6</a:t>
            </a:fld>
            <a:endParaRPr lang="sv-SE"/>
          </a:p>
        </p:txBody>
      </p:sp>
    </p:spTree>
    <p:extLst>
      <p:ext uri="{BB962C8B-B14F-4D97-AF65-F5344CB8AC3E}">
        <p14:creationId xmlns:p14="http://schemas.microsoft.com/office/powerpoint/2010/main" val="1891370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här handlar helt enkelt om att upptäcka det som skulle kunna vara tecken på något farligt och veta hur vi ska agera och vem vi ska kontakta.</a:t>
            </a:r>
          </a:p>
        </p:txBody>
      </p:sp>
      <p:sp>
        <p:nvSpPr>
          <p:cNvPr id="4" name="Platshållare för bildnummer 3"/>
          <p:cNvSpPr>
            <a:spLocks noGrp="1"/>
          </p:cNvSpPr>
          <p:nvPr>
            <p:ph type="sldNum" sz="quarter" idx="5"/>
          </p:nvPr>
        </p:nvSpPr>
        <p:spPr/>
        <p:txBody>
          <a:bodyPr/>
          <a:lstStyle/>
          <a:p>
            <a:fld id="{D0B863A3-F6DA-432C-A68C-0B1EB56ED58E}" type="slidenum">
              <a:rPr lang="sv-SE" smtClean="0"/>
              <a:t>7</a:t>
            </a:fld>
            <a:endParaRPr lang="sv-SE"/>
          </a:p>
        </p:txBody>
      </p:sp>
    </p:spTree>
    <p:extLst>
      <p:ext uri="{BB962C8B-B14F-4D97-AF65-F5344CB8AC3E}">
        <p14:creationId xmlns:p14="http://schemas.microsoft.com/office/powerpoint/2010/main" val="2127001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Klippa in någon scen från filmen?</a:t>
            </a:r>
          </a:p>
          <a:p>
            <a:endParaRPr lang="sv-SE" dirty="0"/>
          </a:p>
          <a:p>
            <a:r>
              <a:rPr lang="sv-SE" dirty="0"/>
              <a:t>Utgå från er själva – var befinner ni er på flygplatsen? I terminal, inne på flygsidan, i </a:t>
            </a:r>
            <a:r>
              <a:rPr lang="sv-SE" dirty="0" err="1"/>
              <a:t>Swedaviahuset</a:t>
            </a:r>
            <a:r>
              <a:rPr lang="sv-SE" dirty="0"/>
              <a:t>? </a:t>
            </a:r>
          </a:p>
        </p:txBody>
      </p:sp>
      <p:sp>
        <p:nvSpPr>
          <p:cNvPr id="4" name="Platshållare för bildnummer 3"/>
          <p:cNvSpPr>
            <a:spLocks noGrp="1"/>
          </p:cNvSpPr>
          <p:nvPr>
            <p:ph type="sldNum" sz="quarter" idx="5"/>
          </p:nvPr>
        </p:nvSpPr>
        <p:spPr/>
        <p:txBody>
          <a:bodyPr/>
          <a:lstStyle/>
          <a:p>
            <a:fld id="{D0B863A3-F6DA-432C-A68C-0B1EB56ED58E}" type="slidenum">
              <a:rPr lang="sv-SE" smtClean="0"/>
              <a:t>9</a:t>
            </a:fld>
            <a:endParaRPr lang="sv-SE"/>
          </a:p>
        </p:txBody>
      </p:sp>
    </p:spTree>
    <p:extLst>
      <p:ext uri="{BB962C8B-B14F-4D97-AF65-F5344CB8AC3E}">
        <p14:creationId xmlns:p14="http://schemas.microsoft.com/office/powerpoint/2010/main" val="332609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t>Tweeka</a:t>
            </a:r>
            <a:r>
              <a:rPr lang="sv-SE" dirty="0"/>
              <a:t> något från filmen, t ex om man ser något som ser ut som farligt (likt i städscenen, men i något annat sammanhang).</a:t>
            </a:r>
          </a:p>
          <a:p>
            <a:endParaRPr lang="sv-SE" dirty="0"/>
          </a:p>
          <a:p>
            <a:r>
              <a:rPr lang="sv-SE" dirty="0"/>
              <a:t>Vad finns det mer? Även tänka utanför terminal.</a:t>
            </a:r>
          </a:p>
          <a:p>
            <a:r>
              <a:rPr lang="sv-SE" dirty="0"/>
              <a:t>Någon som står och fotograferar av skisser över flygplatsen, dörrkonstruktioner, kortläsare eller annat som kan uppfattas som man vill kartlägga säkerheten på flygplatsen.</a:t>
            </a:r>
          </a:p>
        </p:txBody>
      </p:sp>
      <p:sp>
        <p:nvSpPr>
          <p:cNvPr id="4" name="Platshållare för bildnummer 3"/>
          <p:cNvSpPr>
            <a:spLocks noGrp="1"/>
          </p:cNvSpPr>
          <p:nvPr>
            <p:ph type="sldNum" sz="quarter" idx="5"/>
          </p:nvPr>
        </p:nvSpPr>
        <p:spPr/>
        <p:txBody>
          <a:bodyPr/>
          <a:lstStyle/>
          <a:p>
            <a:fld id="{D0B863A3-F6DA-432C-A68C-0B1EB56ED58E}" type="slidenum">
              <a:rPr lang="sv-SE" smtClean="0"/>
              <a:t>10</a:t>
            </a:fld>
            <a:endParaRPr lang="sv-SE"/>
          </a:p>
        </p:txBody>
      </p:sp>
    </p:spTree>
    <p:extLst>
      <p:ext uri="{BB962C8B-B14F-4D97-AF65-F5344CB8AC3E}">
        <p14:creationId xmlns:p14="http://schemas.microsoft.com/office/powerpoint/2010/main" val="2098347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Viktigt att vi alla känner oss bekväma med att fråga (och få frågan!) om t ex en </a:t>
            </a:r>
            <a:r>
              <a:rPr lang="sv-SE" dirty="0" err="1"/>
              <a:t>badge</a:t>
            </a:r>
            <a:r>
              <a:rPr lang="sv-SE" dirty="0"/>
              <a:t> som inte är synlig eller att vi inte släppa in någon efter sig genom en låst dörr utan att kontrollera att personen har rätt att passera där. Det uppfattas som seriöst, professionellt och som tecken på en god säkerhetskultur – något som vi ska vara stolta över! Och kom ihåg; att vänligt fråga någon om man kan hjälpa till är en bra ingång att hinna se efter om din magkänsla hade rätt – samtidigt som det är en del av vårt trevliga bemötande!</a:t>
            </a:r>
          </a:p>
          <a:p>
            <a:endParaRPr lang="sv-SE" dirty="0"/>
          </a:p>
          <a:p>
            <a:r>
              <a:rPr lang="sv-SE" dirty="0"/>
              <a:t>Så iaktta, fråga och gör egen bedömning – säger magkänslan fortfarande ”nja”, memorerar så många uppgifter som möjligt och kontakta ledningscentralen.</a:t>
            </a:r>
          </a:p>
          <a:p>
            <a:endParaRPr lang="sv-SE" dirty="0"/>
          </a:p>
          <a:p>
            <a:endParaRPr lang="sv-SE" dirty="0"/>
          </a:p>
        </p:txBody>
      </p:sp>
      <p:sp>
        <p:nvSpPr>
          <p:cNvPr id="4" name="Platshållare för bildnummer 3"/>
          <p:cNvSpPr>
            <a:spLocks noGrp="1"/>
          </p:cNvSpPr>
          <p:nvPr>
            <p:ph type="sldNum" sz="quarter" idx="5"/>
          </p:nvPr>
        </p:nvSpPr>
        <p:spPr/>
        <p:txBody>
          <a:bodyPr/>
          <a:lstStyle/>
          <a:p>
            <a:fld id="{D0B863A3-F6DA-432C-A68C-0B1EB56ED58E}" type="slidenum">
              <a:rPr lang="sv-SE" smtClean="0"/>
              <a:t>11</a:t>
            </a:fld>
            <a:endParaRPr lang="sv-SE"/>
          </a:p>
        </p:txBody>
      </p:sp>
    </p:spTree>
    <p:extLst>
      <p:ext uri="{BB962C8B-B14F-4D97-AF65-F5344CB8AC3E}">
        <p14:creationId xmlns:p14="http://schemas.microsoft.com/office/powerpoint/2010/main" val="1563733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ild med logo (start och slut)">
    <p:spTree>
      <p:nvGrpSpPr>
        <p:cNvPr id="1" name=""/>
        <p:cNvGrpSpPr/>
        <p:nvPr/>
      </p:nvGrpSpPr>
      <p:grpSpPr>
        <a:xfrm>
          <a:off x="0" y="0"/>
          <a:ext cx="0" cy="0"/>
          <a:chOff x="0" y="0"/>
          <a:chExt cx="0" cy="0"/>
        </a:xfrm>
      </p:grpSpPr>
      <p:pic>
        <p:nvPicPr>
          <p:cNvPr id="10" name="Bildobjekt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6000" y="2513582"/>
            <a:ext cx="6120000" cy="1830836"/>
          </a:xfrm>
          <a:prstGeom prst="rect">
            <a:avLst/>
          </a:prstGeom>
        </p:spPr>
      </p:pic>
    </p:spTree>
    <p:extLst>
      <p:ext uri="{BB962C8B-B14F-4D97-AF65-F5344CB8AC3E}">
        <p14:creationId xmlns:p14="http://schemas.microsoft.com/office/powerpoint/2010/main" val="51211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elsida 5">
    <p:bg>
      <p:bgPr>
        <a:solidFill>
          <a:srgbClr val="D0E6E1"/>
        </a:solidFill>
        <a:effectLst/>
      </p:bgPr>
    </p:bg>
    <p:spTree>
      <p:nvGrpSpPr>
        <p:cNvPr id="1" name=""/>
        <p:cNvGrpSpPr/>
        <p:nvPr/>
      </p:nvGrpSpPr>
      <p:grpSpPr>
        <a:xfrm>
          <a:off x="0" y="0"/>
          <a:ext cx="0" cy="0"/>
          <a:chOff x="0" y="0"/>
          <a:chExt cx="0" cy="0"/>
        </a:xfrm>
      </p:grpSpPr>
      <p:sp>
        <p:nvSpPr>
          <p:cNvPr id="10" name="Platshållare för bildnummer 9"/>
          <p:cNvSpPr>
            <a:spLocks noGrp="1"/>
          </p:cNvSpPr>
          <p:nvPr>
            <p:ph type="sldNum" sz="quarter" idx="12"/>
          </p:nvPr>
        </p:nvSpPr>
        <p:spPr/>
        <p:txBody>
          <a:bodyPr/>
          <a:lstStyle/>
          <a:p>
            <a:fld id="{E8645303-2AAE-45D1-913A-B06AE6474513}" type="slidenum">
              <a:rPr lang="sv-SE" smtClean="0"/>
              <a:t>‹#›</a:t>
            </a:fld>
            <a:endParaRPr lang="sv-SE" dirty="0"/>
          </a:p>
        </p:txBody>
      </p:sp>
      <p:pic>
        <p:nvPicPr>
          <p:cNvPr id="5" name="Bildobjekt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ltGray">
          <a:xfrm>
            <a:off x="6546775" y="1244177"/>
            <a:ext cx="4457522" cy="4516342"/>
          </a:xfrm>
          <a:prstGeom prst="rect">
            <a:avLst/>
          </a:prstGeom>
        </p:spPr>
      </p:pic>
      <p:sp>
        <p:nvSpPr>
          <p:cNvPr id="6" name="Rubrik 6"/>
          <p:cNvSpPr>
            <a:spLocks noGrp="1"/>
          </p:cNvSpPr>
          <p:nvPr>
            <p:ph type="title" hasCustomPrompt="1"/>
          </p:nvPr>
        </p:nvSpPr>
        <p:spPr>
          <a:xfrm>
            <a:off x="610084" y="1297231"/>
            <a:ext cx="5077929" cy="1932316"/>
          </a:xfrm>
        </p:spPr>
        <p:txBody>
          <a:bodyPr anchor="t" anchorCtr="0"/>
          <a:lstStyle>
            <a:lvl1pPr>
              <a:lnSpc>
                <a:spcPts val="5000"/>
              </a:lnSpc>
              <a:defRPr sz="4500" b="0" spc="-150">
                <a:solidFill>
                  <a:schemeClr val="bg2">
                    <a:lumMod val="10000"/>
                  </a:schemeClr>
                </a:solidFill>
              </a:defRPr>
            </a:lvl1pPr>
          </a:lstStyle>
          <a:p>
            <a:r>
              <a:rPr lang="sv-SE"/>
              <a:t>Kapitelrubrik</a:t>
            </a:r>
            <a:endParaRPr lang="sv-SE" dirty="0"/>
          </a:p>
        </p:txBody>
      </p:sp>
    </p:spTree>
    <p:extLst>
      <p:ext uri="{BB962C8B-B14F-4D97-AF65-F5344CB8AC3E}">
        <p14:creationId xmlns:p14="http://schemas.microsoft.com/office/powerpoint/2010/main" val="3688768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636588" y="1386668"/>
            <a:ext cx="8722800" cy="601200"/>
          </a:xfrm>
        </p:spPr>
        <p:txBody>
          <a:bodyPr anchor="t" anchorCtr="0"/>
          <a:lstStyle>
            <a:lvl1pPr>
              <a:defRPr>
                <a:solidFill>
                  <a:schemeClr val="bg2">
                    <a:lumMod val="10000"/>
                  </a:schemeClr>
                </a:solidFill>
              </a:defRPr>
            </a:lvl1pPr>
          </a:lstStyle>
          <a:p>
            <a:r>
              <a:rPr lang="sv-SE" dirty="0"/>
              <a:t>Rubrik</a:t>
            </a:r>
          </a:p>
        </p:txBody>
      </p:sp>
      <p:sp>
        <p:nvSpPr>
          <p:cNvPr id="3" name="Platshållare för innehåll 2">
            <a:extLst>
              <a:ext uri="{FF2B5EF4-FFF2-40B4-BE49-F238E27FC236}">
                <a16:creationId xmlns:a16="http://schemas.microsoft.com/office/drawing/2014/main" id="{E6FBC7CC-2D48-41D3-8ACD-57F497526305}"/>
              </a:ext>
            </a:extLst>
          </p:cNvPr>
          <p:cNvSpPr>
            <a:spLocks noGrp="1"/>
          </p:cNvSpPr>
          <p:nvPr>
            <p:ph sz="quarter" idx="13" hasCustomPrompt="1"/>
          </p:nvPr>
        </p:nvSpPr>
        <p:spPr>
          <a:xfrm>
            <a:off x="636588" y="2122487"/>
            <a:ext cx="8721496" cy="4186800"/>
          </a:xfrm>
        </p:spPr>
        <p:txBody>
          <a:bodyPr/>
          <a:lstStyle>
            <a:lvl1pPr marL="0" indent="0">
              <a:buFontTx/>
              <a:buNone/>
              <a:defRPr/>
            </a:lvl1pPr>
          </a:lstStyle>
          <a:p>
            <a:pPr lvl="0"/>
            <a:r>
              <a:rPr lang="sv-SE" dirty="0"/>
              <a:t>Text</a:t>
            </a:r>
          </a:p>
        </p:txBody>
      </p:sp>
      <p:sp>
        <p:nvSpPr>
          <p:cNvPr id="10" name="Platshållare för bildnummer 9"/>
          <p:cNvSpPr>
            <a:spLocks noGrp="1"/>
          </p:cNvSpPr>
          <p:nvPr>
            <p:ph type="sldNum" sz="quarter" idx="12"/>
          </p:nvPr>
        </p:nvSpPr>
        <p:spPr/>
        <p:txBody>
          <a:bodyPr/>
          <a:lstStyle/>
          <a:p>
            <a:fld id="{E8645303-2AAE-45D1-913A-B06AE6474513}" type="slidenum">
              <a:rPr lang="sv-SE" smtClean="0"/>
              <a:t>‹#›</a:t>
            </a:fld>
            <a:endParaRPr lang="sv-SE" dirty="0"/>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och text i punktformat">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636588" y="1386668"/>
            <a:ext cx="8722801" cy="601200"/>
          </a:xfrm>
        </p:spPr>
        <p:txBody>
          <a:bodyPr anchor="t" anchorCtr="0"/>
          <a:lstStyle>
            <a:lvl1pPr>
              <a:defRPr>
                <a:solidFill>
                  <a:schemeClr val="bg2">
                    <a:lumMod val="10000"/>
                  </a:schemeClr>
                </a:solidFill>
              </a:defRPr>
            </a:lvl1pPr>
          </a:lstStyle>
          <a:p>
            <a:r>
              <a:rPr lang="sv-SE" dirty="0"/>
              <a:t>Rubrik</a:t>
            </a:r>
          </a:p>
        </p:txBody>
      </p:sp>
      <p:sp>
        <p:nvSpPr>
          <p:cNvPr id="12" name="Platshållare för innehåll 11"/>
          <p:cNvSpPr>
            <a:spLocks noGrp="1"/>
          </p:cNvSpPr>
          <p:nvPr>
            <p:ph sz="quarter" idx="13" hasCustomPrompt="1"/>
          </p:nvPr>
        </p:nvSpPr>
        <p:spPr>
          <a:xfrm>
            <a:off x="636588" y="2122488"/>
            <a:ext cx="8721496" cy="4186800"/>
          </a:xfrm>
        </p:spPr>
        <p:txBody>
          <a:bodyPr/>
          <a:lstStyle>
            <a:lvl1pPr marL="178875" indent="-178875">
              <a:tabLst/>
              <a:defRPr sz="2000">
                <a:solidFill>
                  <a:schemeClr val="bg2">
                    <a:lumMod val="10000"/>
                  </a:schemeClr>
                </a:solidFill>
              </a:defRPr>
            </a:lvl1pPr>
            <a:lvl2pPr marL="496375" indent="-178875">
              <a:tabLst/>
              <a:defRPr sz="2000">
                <a:solidFill>
                  <a:schemeClr val="bg2">
                    <a:lumMod val="10000"/>
                  </a:schemeClr>
                </a:solidFill>
              </a:defRPr>
            </a:lvl2pPr>
            <a:lvl3pPr marL="726563" indent="-178875">
              <a:tabLst/>
              <a:defRPr sz="2000">
                <a:solidFill>
                  <a:schemeClr val="bg2">
                    <a:lumMod val="10000"/>
                  </a:schemeClr>
                </a:solidFill>
              </a:defRPr>
            </a:lvl3pPr>
            <a:lvl4pPr marL="956750" indent="-178875">
              <a:tabLst/>
              <a:defRPr sz="2000">
                <a:solidFill>
                  <a:schemeClr val="bg2">
                    <a:lumMod val="10000"/>
                  </a:schemeClr>
                </a:solidFill>
              </a:defRPr>
            </a:lvl4pPr>
            <a:lvl5pPr marL="1150425" indent="-178875">
              <a:tabLst/>
              <a:defRPr sz="2000">
                <a:solidFill>
                  <a:schemeClr val="bg2">
                    <a:lumMod val="10000"/>
                  </a:schemeClr>
                </a:solidFill>
              </a:defRPr>
            </a:lvl5pPr>
          </a:lstStyle>
          <a:p>
            <a:pPr lvl="0"/>
            <a:r>
              <a:rPr lang="sv-SE" dirty="0"/>
              <a:t>Text i punktform</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bildnummer 9"/>
          <p:cNvSpPr>
            <a:spLocks noGrp="1"/>
          </p:cNvSpPr>
          <p:nvPr>
            <p:ph type="sldNum" sz="quarter" idx="12"/>
          </p:nvPr>
        </p:nvSpPr>
        <p:spPr/>
        <p:txBody>
          <a:bodyPr/>
          <a:lstStyle/>
          <a:p>
            <a:fld id="{E8645303-2AAE-45D1-913A-B06AE6474513}" type="slidenum">
              <a:rPr lang="sv-SE" smtClean="0"/>
              <a:t>‹#›</a:t>
            </a:fld>
            <a:endParaRPr lang="sv-SE" dirty="0"/>
          </a:p>
        </p:txBody>
      </p:sp>
    </p:spTree>
    <p:extLst>
      <p:ext uri="{BB962C8B-B14F-4D97-AF65-F5344CB8AC3E}">
        <p14:creationId xmlns:p14="http://schemas.microsoft.com/office/powerpoint/2010/main" val="3565660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och innehåll 2 delar">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636589" y="1386668"/>
            <a:ext cx="8722801" cy="601200"/>
          </a:xfrm>
        </p:spPr>
        <p:txBody>
          <a:bodyPr anchor="t" anchorCtr="0"/>
          <a:lstStyle>
            <a:lvl1pPr>
              <a:defRPr>
                <a:solidFill>
                  <a:schemeClr val="bg2">
                    <a:lumMod val="10000"/>
                  </a:schemeClr>
                </a:solidFill>
              </a:defRPr>
            </a:lvl1pPr>
          </a:lstStyle>
          <a:p>
            <a:r>
              <a:rPr lang="sv-SE" dirty="0"/>
              <a:t>Rubrik</a:t>
            </a:r>
          </a:p>
        </p:txBody>
      </p:sp>
      <p:sp>
        <p:nvSpPr>
          <p:cNvPr id="4" name="Platshållare för innehåll 3">
            <a:extLst>
              <a:ext uri="{FF2B5EF4-FFF2-40B4-BE49-F238E27FC236}">
                <a16:creationId xmlns:a16="http://schemas.microsoft.com/office/drawing/2014/main" id="{500F336D-DBFE-4C9A-82AE-717B5B00D818}"/>
              </a:ext>
            </a:extLst>
          </p:cNvPr>
          <p:cNvSpPr>
            <a:spLocks noGrp="1"/>
          </p:cNvSpPr>
          <p:nvPr>
            <p:ph sz="quarter" idx="15" hasCustomPrompt="1"/>
          </p:nvPr>
        </p:nvSpPr>
        <p:spPr>
          <a:xfrm>
            <a:off x="636588" y="2122488"/>
            <a:ext cx="5051422" cy="4186237"/>
          </a:xfrm>
        </p:spPr>
        <p:txBody>
          <a:bodyPr/>
          <a:lstStyle>
            <a:lvl1pPr marL="0" indent="0">
              <a:buFontTx/>
              <a:buNone/>
              <a:defRPr/>
            </a:lvl1pPr>
          </a:lstStyle>
          <a:p>
            <a:pPr lvl="0"/>
            <a:r>
              <a:rPr lang="sv-SE" dirty="0"/>
              <a:t>Text, Kolumn 1</a:t>
            </a:r>
          </a:p>
        </p:txBody>
      </p:sp>
      <p:sp>
        <p:nvSpPr>
          <p:cNvPr id="6" name="Platshållare för innehåll 5">
            <a:extLst>
              <a:ext uri="{FF2B5EF4-FFF2-40B4-BE49-F238E27FC236}">
                <a16:creationId xmlns:a16="http://schemas.microsoft.com/office/drawing/2014/main" id="{3C4C8446-BE78-41AE-8D3B-335601182571}"/>
              </a:ext>
            </a:extLst>
          </p:cNvPr>
          <p:cNvSpPr>
            <a:spLocks noGrp="1"/>
          </p:cNvSpPr>
          <p:nvPr>
            <p:ph sz="quarter" idx="16" hasCustomPrompt="1"/>
          </p:nvPr>
        </p:nvSpPr>
        <p:spPr>
          <a:xfrm>
            <a:off x="6511927" y="2122488"/>
            <a:ext cx="5051422" cy="4186238"/>
          </a:xfrm>
        </p:spPr>
        <p:txBody>
          <a:bodyPr/>
          <a:lstStyle>
            <a:lvl1pPr marL="0" indent="0">
              <a:buFontTx/>
              <a:buNone/>
              <a:defRPr/>
            </a:lvl1pPr>
          </a:lstStyle>
          <a:p>
            <a:pPr lvl="0"/>
            <a:r>
              <a:rPr lang="sv-SE" dirty="0"/>
              <a:t>Text, Kolumn 2</a:t>
            </a:r>
          </a:p>
        </p:txBody>
      </p:sp>
      <p:sp>
        <p:nvSpPr>
          <p:cNvPr id="10" name="Platshållare för bildnummer 9"/>
          <p:cNvSpPr>
            <a:spLocks noGrp="1"/>
          </p:cNvSpPr>
          <p:nvPr>
            <p:ph type="sldNum" sz="quarter" idx="12"/>
          </p:nvPr>
        </p:nvSpPr>
        <p:spPr/>
        <p:txBody>
          <a:bodyPr/>
          <a:lstStyle/>
          <a:p>
            <a:fld id="{E8645303-2AAE-45D1-913A-B06AE6474513}" type="slidenum">
              <a:rPr lang="sv-SE" smtClean="0"/>
              <a:t>‹#›</a:t>
            </a:fld>
            <a:endParaRPr lang="sv-SE" dirty="0"/>
          </a:p>
        </p:txBody>
      </p:sp>
    </p:spTree>
    <p:extLst>
      <p:ext uri="{BB962C8B-B14F-4D97-AF65-F5344CB8AC3E}">
        <p14:creationId xmlns:p14="http://schemas.microsoft.com/office/powerpoint/2010/main" val="1136481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k, innehåll och bild">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636588" y="1386668"/>
            <a:ext cx="5050800" cy="601200"/>
          </a:xfrm>
        </p:spPr>
        <p:txBody>
          <a:bodyPr anchor="t" anchorCtr="0"/>
          <a:lstStyle>
            <a:lvl1pPr>
              <a:defRPr>
                <a:solidFill>
                  <a:schemeClr val="bg2">
                    <a:lumMod val="10000"/>
                  </a:schemeClr>
                </a:solidFill>
              </a:defRPr>
            </a:lvl1pPr>
          </a:lstStyle>
          <a:p>
            <a:r>
              <a:rPr lang="sv-SE" dirty="0"/>
              <a:t>Rubrik</a:t>
            </a:r>
          </a:p>
        </p:txBody>
      </p:sp>
      <p:sp>
        <p:nvSpPr>
          <p:cNvPr id="3" name="Platshållare för innehåll 2">
            <a:extLst>
              <a:ext uri="{FF2B5EF4-FFF2-40B4-BE49-F238E27FC236}">
                <a16:creationId xmlns:a16="http://schemas.microsoft.com/office/drawing/2014/main" id="{90447795-8C25-49D7-BD81-3D0B302BA7E5}"/>
              </a:ext>
            </a:extLst>
          </p:cNvPr>
          <p:cNvSpPr>
            <a:spLocks noGrp="1"/>
          </p:cNvSpPr>
          <p:nvPr>
            <p:ph sz="quarter" idx="15" hasCustomPrompt="1"/>
          </p:nvPr>
        </p:nvSpPr>
        <p:spPr>
          <a:xfrm>
            <a:off x="636590" y="2122488"/>
            <a:ext cx="5051422" cy="4186238"/>
          </a:xfrm>
        </p:spPr>
        <p:txBody>
          <a:bodyPr/>
          <a:lstStyle>
            <a:lvl1pPr marL="0" indent="0">
              <a:buFontTx/>
              <a:buNone/>
              <a:defRPr/>
            </a:lvl1pPr>
          </a:lstStyle>
          <a:p>
            <a:pPr lvl="0"/>
            <a:r>
              <a:rPr lang="sv-SE" dirty="0"/>
              <a:t>Text</a:t>
            </a:r>
          </a:p>
        </p:txBody>
      </p:sp>
      <p:sp>
        <p:nvSpPr>
          <p:cNvPr id="5" name="Platshållare för bild 4"/>
          <p:cNvSpPr>
            <a:spLocks noGrp="1"/>
          </p:cNvSpPr>
          <p:nvPr>
            <p:ph type="pic" sz="quarter" idx="14" hasCustomPrompt="1"/>
          </p:nvPr>
        </p:nvSpPr>
        <p:spPr bwMode="ltGray">
          <a:xfrm>
            <a:off x="6166485" y="1386669"/>
            <a:ext cx="5400000" cy="4922054"/>
          </a:xfrm>
        </p:spPr>
        <p:txBody>
          <a:bodyPr/>
          <a:lstStyle>
            <a:lvl1pPr marL="0" indent="0">
              <a:buFontTx/>
              <a:buNone/>
              <a:defRPr sz="1000">
                <a:solidFill>
                  <a:schemeClr val="bg2">
                    <a:lumMod val="10000"/>
                  </a:schemeClr>
                </a:solidFill>
              </a:defRPr>
            </a:lvl1pPr>
          </a:lstStyle>
          <a:p>
            <a:r>
              <a:rPr lang="sv-SE" sz="1000" dirty="0"/>
              <a:t> Klicka på ikonen för att infoga bild</a:t>
            </a:r>
            <a:endParaRPr lang="sv-SE" dirty="0"/>
          </a:p>
        </p:txBody>
      </p:sp>
      <p:sp>
        <p:nvSpPr>
          <p:cNvPr id="10" name="Platshållare för bildnummer 9"/>
          <p:cNvSpPr>
            <a:spLocks noGrp="1"/>
          </p:cNvSpPr>
          <p:nvPr>
            <p:ph type="sldNum" sz="quarter" idx="12"/>
          </p:nvPr>
        </p:nvSpPr>
        <p:spPr/>
        <p:txBody>
          <a:bodyPr/>
          <a:lstStyle/>
          <a:p>
            <a:fld id="{E8645303-2AAE-45D1-913A-B06AE6474513}" type="slidenum">
              <a:rPr lang="sv-SE" smtClean="0"/>
              <a:t>‹#›</a:t>
            </a:fld>
            <a:endParaRPr lang="sv-SE" dirty="0"/>
          </a:p>
        </p:txBody>
      </p:sp>
    </p:spTree>
    <p:extLst>
      <p:ext uri="{BB962C8B-B14F-4D97-AF65-F5344CB8AC3E}">
        <p14:creationId xmlns:p14="http://schemas.microsoft.com/office/powerpoint/2010/main" val="17993918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brik, innehåll och karta">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636588" y="1386668"/>
            <a:ext cx="5050800" cy="601200"/>
          </a:xfrm>
        </p:spPr>
        <p:txBody>
          <a:bodyPr anchor="t" anchorCtr="0"/>
          <a:lstStyle>
            <a:lvl1pPr>
              <a:defRPr>
                <a:solidFill>
                  <a:schemeClr val="bg2">
                    <a:lumMod val="10000"/>
                  </a:schemeClr>
                </a:solidFill>
              </a:defRPr>
            </a:lvl1pPr>
          </a:lstStyle>
          <a:p>
            <a:r>
              <a:rPr lang="sv-SE" dirty="0"/>
              <a:t>Rubrik</a:t>
            </a:r>
          </a:p>
        </p:txBody>
      </p:sp>
      <p:sp>
        <p:nvSpPr>
          <p:cNvPr id="3" name="Platshållare för innehåll 2">
            <a:extLst>
              <a:ext uri="{FF2B5EF4-FFF2-40B4-BE49-F238E27FC236}">
                <a16:creationId xmlns:a16="http://schemas.microsoft.com/office/drawing/2014/main" id="{90447795-8C25-49D7-BD81-3D0B302BA7E5}"/>
              </a:ext>
            </a:extLst>
          </p:cNvPr>
          <p:cNvSpPr>
            <a:spLocks noGrp="1"/>
          </p:cNvSpPr>
          <p:nvPr>
            <p:ph sz="quarter" idx="15" hasCustomPrompt="1"/>
          </p:nvPr>
        </p:nvSpPr>
        <p:spPr>
          <a:xfrm>
            <a:off x="636590" y="2122488"/>
            <a:ext cx="5051422" cy="4186238"/>
          </a:xfrm>
        </p:spPr>
        <p:txBody>
          <a:bodyPr/>
          <a:lstStyle>
            <a:lvl1pPr marL="0" indent="0">
              <a:buFontTx/>
              <a:buNone/>
              <a:defRPr/>
            </a:lvl1pPr>
          </a:lstStyle>
          <a:p>
            <a:pPr lvl="0"/>
            <a:r>
              <a:rPr lang="sv-SE" dirty="0"/>
              <a:t>Text</a:t>
            </a:r>
          </a:p>
        </p:txBody>
      </p:sp>
      <p:sp>
        <p:nvSpPr>
          <p:cNvPr id="10" name="Platshållare för bildnummer 9"/>
          <p:cNvSpPr>
            <a:spLocks noGrp="1"/>
          </p:cNvSpPr>
          <p:nvPr>
            <p:ph type="sldNum" sz="quarter" idx="12"/>
          </p:nvPr>
        </p:nvSpPr>
        <p:spPr/>
        <p:txBody>
          <a:bodyPr/>
          <a:lstStyle/>
          <a:p>
            <a:fld id="{E8645303-2AAE-45D1-913A-B06AE6474513}" type="slidenum">
              <a:rPr lang="sv-SE" smtClean="0"/>
              <a:t>‹#›</a:t>
            </a:fld>
            <a:endParaRPr lang="sv-SE" dirty="0"/>
          </a:p>
        </p:txBody>
      </p:sp>
      <p:pic>
        <p:nvPicPr>
          <p:cNvPr id="8" name="Bildobjekt 7">
            <a:extLst>
              <a:ext uri="{FF2B5EF4-FFF2-40B4-BE49-F238E27FC236}">
                <a16:creationId xmlns:a16="http://schemas.microsoft.com/office/drawing/2014/main" id="{ECF0B69C-1928-4742-9EF5-20AB25DF15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37739" y="1013460"/>
            <a:ext cx="3338155" cy="5249353"/>
          </a:xfrm>
          <a:prstGeom prst="rect">
            <a:avLst/>
          </a:prstGeom>
        </p:spPr>
      </p:pic>
    </p:spTree>
    <p:extLst>
      <p:ext uri="{BB962C8B-B14F-4D97-AF65-F5344CB8AC3E}">
        <p14:creationId xmlns:p14="http://schemas.microsoft.com/office/powerpoint/2010/main" val="1367773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lsidesbild med svar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6154740" y="477764"/>
            <a:ext cx="3700460" cy="396421"/>
          </a:xfrm>
        </p:spPr>
        <p:txBody>
          <a:bodyPr anchor="t" anchorCtr="0"/>
          <a:lstStyle>
            <a:lvl1pPr>
              <a:defRPr sz="1250">
                <a:solidFill>
                  <a:schemeClr val="bg2">
                    <a:lumMod val="10000"/>
                  </a:schemeClr>
                </a:solidFill>
              </a:defRPr>
            </a:lvl1pPr>
          </a:lstStyle>
          <a:p>
            <a:r>
              <a:rPr lang="sv-SE" dirty="0"/>
              <a:t>Rubrik</a:t>
            </a:r>
          </a:p>
        </p:txBody>
      </p:sp>
      <p:sp>
        <p:nvSpPr>
          <p:cNvPr id="10" name="Platshållare för bildnummer 9"/>
          <p:cNvSpPr>
            <a:spLocks noGrp="1"/>
          </p:cNvSpPr>
          <p:nvPr>
            <p:ph type="sldNum" sz="quarter" idx="12"/>
          </p:nvPr>
        </p:nvSpPr>
        <p:spPr/>
        <p:txBody>
          <a:bodyPr/>
          <a:lstStyle/>
          <a:p>
            <a:fld id="{E8645303-2AAE-45D1-913A-B06AE6474513}" type="slidenum">
              <a:rPr lang="sv-SE" smtClean="0"/>
              <a:t>‹#›</a:t>
            </a:fld>
            <a:endParaRPr lang="sv-SE" dirty="0"/>
          </a:p>
        </p:txBody>
      </p:sp>
      <p:sp>
        <p:nvSpPr>
          <p:cNvPr id="6" name="textruta 5"/>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byta</a:t>
            </a:r>
            <a:r>
              <a:rPr lang="sv-SE" sz="1000" baseline="0" dirty="0">
                <a:solidFill>
                  <a:schemeClr val="tx1">
                    <a:lumMod val="65000"/>
                    <a:lumOff val="35000"/>
                  </a:schemeClr>
                </a:solidFill>
                <a:latin typeface="+mn-lt"/>
              </a:rPr>
              <a:t> bakgrundsbild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
        <p:nvSpPr>
          <p:cNvPr id="3" name="Platshållare för text 2">
            <a:extLst>
              <a:ext uri="{FF2B5EF4-FFF2-40B4-BE49-F238E27FC236}">
                <a16:creationId xmlns:a16="http://schemas.microsoft.com/office/drawing/2014/main" id="{7100F83B-CF15-4618-B991-3799795FD87F}"/>
              </a:ext>
            </a:extLst>
          </p:cNvPr>
          <p:cNvSpPr>
            <a:spLocks noGrp="1"/>
          </p:cNvSpPr>
          <p:nvPr>
            <p:ph type="body" sz="quarter" idx="15" hasCustomPrompt="1"/>
          </p:nvPr>
        </p:nvSpPr>
        <p:spPr>
          <a:xfrm>
            <a:off x="6154740" y="874185"/>
            <a:ext cx="3700460" cy="2205038"/>
          </a:xfrm>
        </p:spPr>
        <p:txBody>
          <a:bodyPr/>
          <a:lstStyle>
            <a:lvl1pPr marL="0" indent="0">
              <a:buFontTx/>
              <a:buNone/>
              <a:defRPr sz="1250"/>
            </a:lvl1pPr>
          </a:lstStyle>
          <a:p>
            <a:pPr lvl="0"/>
            <a:r>
              <a:rPr lang="sv-SE" dirty="0"/>
              <a:t>Text</a:t>
            </a:r>
          </a:p>
        </p:txBody>
      </p:sp>
    </p:spTree>
    <p:extLst>
      <p:ext uri="{BB962C8B-B14F-4D97-AF65-F5344CB8AC3E}">
        <p14:creationId xmlns:p14="http://schemas.microsoft.com/office/powerpoint/2010/main" val="2529990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Helsidesbild med vi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ubrik 6"/>
          <p:cNvSpPr>
            <a:spLocks noGrp="1"/>
          </p:cNvSpPr>
          <p:nvPr>
            <p:ph type="title" hasCustomPrompt="1"/>
          </p:nvPr>
        </p:nvSpPr>
        <p:spPr bwMode="black">
          <a:xfrm>
            <a:off x="6154740" y="477764"/>
            <a:ext cx="3700460" cy="396421"/>
          </a:xfrm>
        </p:spPr>
        <p:txBody>
          <a:bodyPr anchor="t" anchorCtr="0"/>
          <a:lstStyle>
            <a:lvl1pPr>
              <a:defRPr sz="1250">
                <a:solidFill>
                  <a:schemeClr val="bg1"/>
                </a:solidFill>
              </a:defRPr>
            </a:lvl1pPr>
          </a:lstStyle>
          <a:p>
            <a:r>
              <a:rPr lang="sv-SE" dirty="0"/>
              <a:t>Rubrik</a:t>
            </a:r>
          </a:p>
        </p:txBody>
      </p:sp>
      <p:sp>
        <p:nvSpPr>
          <p:cNvPr id="10" name="Platshållare för bildnummer 9"/>
          <p:cNvSpPr>
            <a:spLocks noGrp="1"/>
          </p:cNvSpPr>
          <p:nvPr>
            <p:ph type="sldNum" sz="quarter" idx="12"/>
          </p:nvPr>
        </p:nvSpPr>
        <p:spPr bwMode="white"/>
        <p:txBody>
          <a:bodyPr/>
          <a:lstStyle>
            <a:lvl1pPr>
              <a:defRPr>
                <a:solidFill>
                  <a:schemeClr val="bg1"/>
                </a:solidFill>
              </a:defRPr>
            </a:lvl1pPr>
          </a:lstStyle>
          <a:p>
            <a:fld id="{E8645303-2AAE-45D1-913A-B06AE6474513}" type="slidenum">
              <a:rPr lang="sv-SE" smtClean="0"/>
              <a:pPr/>
              <a:t>‹#›</a:t>
            </a:fld>
            <a:endParaRPr lang="sv-SE" dirty="0"/>
          </a:p>
        </p:txBody>
      </p:sp>
      <p:sp>
        <p:nvSpPr>
          <p:cNvPr id="6" name="textruta 5"/>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byta bakgrundsbild</a:t>
            </a:r>
            <a:r>
              <a:rPr lang="sv-SE" sz="1000" baseline="0" dirty="0">
                <a:solidFill>
                  <a:schemeClr val="tx1">
                    <a:lumMod val="65000"/>
                    <a:lumOff val="35000"/>
                  </a:schemeClr>
                </a:solidFill>
                <a:latin typeface="+mn-lt"/>
              </a:rPr>
              <a:t>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pic>
        <p:nvPicPr>
          <p:cNvPr id="9" name="Bildobjekt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317109" y="402030"/>
            <a:ext cx="1008338" cy="302744"/>
          </a:xfrm>
          <a:prstGeom prst="rect">
            <a:avLst/>
          </a:prstGeom>
        </p:spPr>
      </p:pic>
      <p:cxnSp>
        <p:nvCxnSpPr>
          <p:cNvPr id="11" name="Rak koppling 10"/>
          <p:cNvCxnSpPr/>
          <p:nvPr userDrawn="1"/>
        </p:nvCxnSpPr>
        <p:spPr bwMode="white">
          <a:xfrm>
            <a:off x="636588" y="333375"/>
            <a:ext cx="1092676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Platshållare för text 2">
            <a:extLst>
              <a:ext uri="{FF2B5EF4-FFF2-40B4-BE49-F238E27FC236}">
                <a16:creationId xmlns:a16="http://schemas.microsoft.com/office/drawing/2014/main" id="{8DAF3677-266B-49CD-9490-D0BD83AD2D61}"/>
              </a:ext>
            </a:extLst>
          </p:cNvPr>
          <p:cNvSpPr>
            <a:spLocks noGrp="1"/>
          </p:cNvSpPr>
          <p:nvPr>
            <p:ph type="body" sz="quarter" idx="15" hasCustomPrompt="1"/>
          </p:nvPr>
        </p:nvSpPr>
        <p:spPr>
          <a:xfrm>
            <a:off x="6154740" y="874185"/>
            <a:ext cx="3700460" cy="2205038"/>
          </a:xfrm>
        </p:spPr>
        <p:txBody>
          <a:bodyPr/>
          <a:lstStyle>
            <a:lvl1pPr marL="0" indent="0">
              <a:buFontTx/>
              <a:buNone/>
              <a:defRPr sz="1250">
                <a:solidFill>
                  <a:schemeClr val="bg1"/>
                </a:solidFill>
              </a:defRPr>
            </a:lvl1pPr>
            <a:lvl2pPr>
              <a:defRPr sz="1250">
                <a:solidFill>
                  <a:schemeClr val="bg1"/>
                </a:solidFill>
              </a:defRPr>
            </a:lvl2pPr>
            <a:lvl3pPr>
              <a:defRPr sz="1250">
                <a:solidFill>
                  <a:schemeClr val="bg1"/>
                </a:solidFill>
              </a:defRPr>
            </a:lvl3pPr>
            <a:lvl4pPr>
              <a:defRPr sz="1250">
                <a:solidFill>
                  <a:schemeClr val="bg1"/>
                </a:solidFill>
              </a:defRPr>
            </a:lvl4pPr>
            <a:lvl5pPr>
              <a:defRPr sz="1250">
                <a:solidFill>
                  <a:schemeClr val="bg1"/>
                </a:solidFill>
              </a:defRPr>
            </a:lvl5pPr>
          </a:lstStyle>
          <a:p>
            <a:pPr lvl="0"/>
            <a:r>
              <a:rPr lang="sv-SE" dirty="0"/>
              <a:t>Text</a:t>
            </a:r>
          </a:p>
        </p:txBody>
      </p:sp>
    </p:spTree>
    <p:extLst>
      <p:ext uri="{BB962C8B-B14F-4D97-AF65-F5344CB8AC3E}">
        <p14:creationId xmlns:p14="http://schemas.microsoft.com/office/powerpoint/2010/main" val="2910131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bild">
    <p:spTree>
      <p:nvGrpSpPr>
        <p:cNvPr id="1" name=""/>
        <p:cNvGrpSpPr/>
        <p:nvPr/>
      </p:nvGrpSpPr>
      <p:grpSpPr>
        <a:xfrm>
          <a:off x="0" y="0"/>
          <a:ext cx="0" cy="0"/>
          <a:chOff x="0" y="0"/>
          <a:chExt cx="0" cy="0"/>
        </a:xfrm>
      </p:grpSpPr>
      <p:sp>
        <p:nvSpPr>
          <p:cNvPr id="10" name="Platshållare för bildnummer 9"/>
          <p:cNvSpPr>
            <a:spLocks noGrp="1"/>
          </p:cNvSpPr>
          <p:nvPr>
            <p:ph type="sldNum" sz="quarter" idx="12"/>
          </p:nvPr>
        </p:nvSpPr>
        <p:spPr/>
        <p:txBody>
          <a:bodyPr/>
          <a:lstStyle/>
          <a:p>
            <a:fld id="{E8645303-2AAE-45D1-913A-B06AE6474513}" type="slidenum">
              <a:rPr lang="sv-SE" smtClean="0"/>
              <a:t>‹#›</a:t>
            </a:fld>
            <a:endParaRPr lang="sv-SE" dirty="0"/>
          </a:p>
        </p:txBody>
      </p:sp>
      <p:sp>
        <p:nvSpPr>
          <p:cNvPr id="6" name="Platshållare för bild 4"/>
          <p:cNvSpPr>
            <a:spLocks noGrp="1"/>
          </p:cNvSpPr>
          <p:nvPr>
            <p:ph type="pic" sz="quarter" idx="18" hasCustomPrompt="1"/>
          </p:nvPr>
        </p:nvSpPr>
        <p:spPr>
          <a:xfrm>
            <a:off x="636587" y="1376363"/>
            <a:ext cx="10933811" cy="4931296"/>
          </a:xfrm>
        </p:spPr>
        <p:txBody>
          <a:bodyPr/>
          <a:lstStyle>
            <a:lvl1pPr marL="0" indent="0">
              <a:buNone/>
              <a:defRPr sz="1000"/>
            </a:lvl1pPr>
          </a:lstStyle>
          <a:p>
            <a:r>
              <a:rPr lang="sv-SE" dirty="0"/>
              <a:t> Klicka på ikonen </a:t>
            </a:r>
            <a:r>
              <a:rPr lang="sv-SE" sz="1000" dirty="0"/>
              <a:t>för att infoga bild</a:t>
            </a:r>
            <a:endParaRPr lang="sv-SE" dirty="0"/>
          </a:p>
        </p:txBody>
      </p:sp>
    </p:spTree>
    <p:extLst>
      <p:ext uri="{BB962C8B-B14F-4D97-AF65-F5344CB8AC3E}">
        <p14:creationId xmlns:p14="http://schemas.microsoft.com/office/powerpoint/2010/main" val="7748990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bilder och text">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636588" y="1386669"/>
            <a:ext cx="2066752" cy="351849"/>
          </a:xfrm>
        </p:spPr>
        <p:txBody>
          <a:bodyPr anchor="t" anchorCtr="0"/>
          <a:lstStyle>
            <a:lvl1pPr>
              <a:defRPr sz="1250">
                <a:solidFill>
                  <a:schemeClr val="bg2">
                    <a:lumMod val="10000"/>
                  </a:schemeClr>
                </a:solidFill>
              </a:defRPr>
            </a:lvl1pPr>
          </a:lstStyle>
          <a:p>
            <a:r>
              <a:rPr lang="sv-SE" dirty="0"/>
              <a:t>Rubrik</a:t>
            </a:r>
          </a:p>
        </p:txBody>
      </p:sp>
      <p:sp>
        <p:nvSpPr>
          <p:cNvPr id="3" name="Platshållare för text 2">
            <a:extLst>
              <a:ext uri="{FF2B5EF4-FFF2-40B4-BE49-F238E27FC236}">
                <a16:creationId xmlns:a16="http://schemas.microsoft.com/office/drawing/2014/main" id="{F09D2D10-4E2C-4B6E-AB5E-3A53EF579530}"/>
              </a:ext>
            </a:extLst>
          </p:cNvPr>
          <p:cNvSpPr>
            <a:spLocks noGrp="1"/>
          </p:cNvSpPr>
          <p:nvPr>
            <p:ph type="body" sz="quarter" idx="17" hasCustomPrompt="1"/>
          </p:nvPr>
        </p:nvSpPr>
        <p:spPr>
          <a:xfrm>
            <a:off x="636588" y="1805940"/>
            <a:ext cx="2066752" cy="4501718"/>
          </a:xfrm>
        </p:spPr>
        <p:txBody>
          <a:bodyPr/>
          <a:lstStyle>
            <a:lvl1pPr marL="0" indent="0">
              <a:spcBef>
                <a:spcPts val="800"/>
              </a:spcBef>
              <a:buFontTx/>
              <a:buNone/>
              <a:defRPr sz="1250"/>
            </a:lvl1pPr>
          </a:lstStyle>
          <a:p>
            <a:pPr lvl="0"/>
            <a:r>
              <a:rPr lang="sv-SE" dirty="0"/>
              <a:t>Text</a:t>
            </a:r>
          </a:p>
        </p:txBody>
      </p:sp>
      <p:sp>
        <p:nvSpPr>
          <p:cNvPr id="5" name="Platshållare för bild 4"/>
          <p:cNvSpPr>
            <a:spLocks noGrp="1"/>
          </p:cNvSpPr>
          <p:nvPr>
            <p:ph type="pic" sz="quarter" idx="15" hasCustomPrompt="1"/>
          </p:nvPr>
        </p:nvSpPr>
        <p:spPr>
          <a:xfrm>
            <a:off x="2847340" y="1376363"/>
            <a:ext cx="4290840" cy="4931296"/>
          </a:xfrm>
        </p:spPr>
        <p:txBody>
          <a:bodyPr/>
          <a:lstStyle>
            <a:lvl1pPr marL="0" indent="0">
              <a:buNone/>
              <a:defRPr sz="1000"/>
            </a:lvl1pPr>
          </a:lstStyle>
          <a:p>
            <a:r>
              <a:rPr lang="sv-SE" dirty="0"/>
              <a:t> Klicka på ikonen </a:t>
            </a:r>
            <a:r>
              <a:rPr lang="sv-SE" sz="1000" dirty="0"/>
              <a:t>för att infoga bild</a:t>
            </a:r>
            <a:endParaRPr lang="sv-SE" dirty="0"/>
          </a:p>
        </p:txBody>
      </p:sp>
      <p:sp>
        <p:nvSpPr>
          <p:cNvPr id="11" name="Platshållare för bild 10"/>
          <p:cNvSpPr>
            <a:spLocks noGrp="1"/>
          </p:cNvSpPr>
          <p:nvPr>
            <p:ph type="pic" sz="quarter" idx="16" hasCustomPrompt="1"/>
          </p:nvPr>
        </p:nvSpPr>
        <p:spPr>
          <a:xfrm>
            <a:off x="7282180" y="1376362"/>
            <a:ext cx="4284000" cy="4931296"/>
          </a:xfrm>
        </p:spPr>
        <p:txBody>
          <a:bodyPr/>
          <a:lstStyle>
            <a:lvl1pPr marL="0" indent="0">
              <a:buNone/>
              <a:defRPr sz="1000"/>
            </a:lvl1pPr>
          </a:lstStyle>
          <a:p>
            <a:r>
              <a:rPr lang="sv-SE" sz="1000" dirty="0"/>
              <a:t> </a:t>
            </a:r>
            <a:r>
              <a:rPr lang="sv-SE" dirty="0"/>
              <a:t>Klicka på ikonen </a:t>
            </a:r>
            <a:r>
              <a:rPr lang="sv-SE" sz="1000" dirty="0"/>
              <a:t>för att infoga bild</a:t>
            </a:r>
            <a:endParaRPr lang="sv-SE" dirty="0"/>
          </a:p>
        </p:txBody>
      </p:sp>
      <p:sp>
        <p:nvSpPr>
          <p:cNvPr id="10" name="Platshållare för bildnummer 9"/>
          <p:cNvSpPr>
            <a:spLocks noGrp="1"/>
          </p:cNvSpPr>
          <p:nvPr>
            <p:ph type="sldNum" sz="quarter" idx="12"/>
          </p:nvPr>
        </p:nvSpPr>
        <p:spPr/>
        <p:txBody>
          <a:bodyPr/>
          <a:lstStyle/>
          <a:p>
            <a:fld id="{E8645303-2AAE-45D1-913A-B06AE6474513}" type="slidenum">
              <a:rPr lang="sv-SE" smtClean="0"/>
              <a:t>‹#›</a:t>
            </a:fld>
            <a:endParaRPr lang="sv-SE" dirty="0"/>
          </a:p>
        </p:txBody>
      </p:sp>
    </p:spTree>
    <p:extLst>
      <p:ext uri="{BB962C8B-B14F-4D97-AF65-F5344CB8AC3E}">
        <p14:creationId xmlns:p14="http://schemas.microsoft.com/office/powerpoint/2010/main" val="3834887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amsida 1">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10085" y="1297231"/>
            <a:ext cx="5077929" cy="1300543"/>
          </a:xfrm>
        </p:spPr>
        <p:txBody>
          <a:bodyPr wrap="square" anchor="t" anchorCtr="0"/>
          <a:lstStyle>
            <a:lvl1pPr algn="l">
              <a:lnSpc>
                <a:spcPts val="5000"/>
              </a:lnSpc>
              <a:defRPr sz="4500" b="0" spc="-150" baseline="0">
                <a:solidFill>
                  <a:schemeClr val="bg2">
                    <a:lumMod val="10000"/>
                  </a:schemeClr>
                </a:solidFill>
              </a:defRPr>
            </a:lvl1pPr>
          </a:lstStyle>
          <a:p>
            <a:r>
              <a:rPr lang="sv-SE" dirty="0"/>
              <a:t>Rubrik</a:t>
            </a:r>
          </a:p>
        </p:txBody>
      </p:sp>
      <p:sp>
        <p:nvSpPr>
          <p:cNvPr id="3" name="Underrubrik 2"/>
          <p:cNvSpPr>
            <a:spLocks noGrp="1"/>
          </p:cNvSpPr>
          <p:nvPr>
            <p:ph type="subTitle" idx="1" hasCustomPrompt="1"/>
          </p:nvPr>
        </p:nvSpPr>
        <p:spPr>
          <a:xfrm>
            <a:off x="642976" y="2663069"/>
            <a:ext cx="5045037" cy="579511"/>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33" name="Platshållare för text 32"/>
          <p:cNvSpPr>
            <a:spLocks noGrp="1"/>
          </p:cNvSpPr>
          <p:nvPr>
            <p:ph type="body" sz="quarter" idx="14" hasCustomPrompt="1"/>
          </p:nvPr>
        </p:nvSpPr>
        <p:spPr>
          <a:xfrm>
            <a:off x="636588" y="5782315"/>
            <a:ext cx="3949812" cy="166199"/>
          </a:xfrm>
        </p:spPr>
        <p:txBody>
          <a:bodyPr anchor="ctr">
            <a:spAutoFit/>
          </a:bodyPr>
          <a:lstStyle>
            <a:lvl1pPr marL="0" indent="0">
              <a:buFontTx/>
              <a:buNone/>
              <a:defRPr sz="1200">
                <a:solidFill>
                  <a:schemeClr val="bg2">
                    <a:lumMod val="10000"/>
                  </a:schemeClr>
                </a:solidFill>
              </a:defRPr>
            </a:lvl1pPr>
            <a:lvl2pPr>
              <a:defRPr sz="900"/>
            </a:lvl2pPr>
            <a:lvl3pPr>
              <a:defRPr sz="900"/>
            </a:lvl3pPr>
            <a:lvl4pPr>
              <a:defRPr sz="900"/>
            </a:lvl4pPr>
            <a:lvl5pPr>
              <a:defRPr sz="900"/>
            </a:lvl5pPr>
          </a:lstStyle>
          <a:p>
            <a:pPr lvl="0"/>
            <a:r>
              <a:rPr lang="sv-SE" dirty="0"/>
              <a:t>Förnamn Efternamn</a:t>
            </a:r>
          </a:p>
        </p:txBody>
      </p:sp>
      <p:sp>
        <p:nvSpPr>
          <p:cNvPr id="35" name="Platshållare för text 34"/>
          <p:cNvSpPr>
            <a:spLocks noGrp="1"/>
          </p:cNvSpPr>
          <p:nvPr>
            <p:ph type="body" sz="quarter" idx="15" hasCustomPrompt="1"/>
          </p:nvPr>
        </p:nvSpPr>
        <p:spPr>
          <a:xfrm>
            <a:off x="636588" y="5975309"/>
            <a:ext cx="3949812" cy="166199"/>
          </a:xfrm>
        </p:spPr>
        <p:txBody>
          <a:bodyPr anchor="ctr">
            <a:spAutoFit/>
          </a:bodyPr>
          <a:lstStyle>
            <a:lvl1pPr marL="0" indent="0">
              <a:buFontTx/>
              <a:buNone/>
              <a:defRPr sz="1200">
                <a:solidFill>
                  <a:schemeClr val="bg2">
                    <a:lumMod val="10000"/>
                  </a:schemeClr>
                </a:solidFill>
              </a:defRPr>
            </a:lvl1pPr>
          </a:lstStyle>
          <a:p>
            <a:pPr lvl="0"/>
            <a:r>
              <a:rPr lang="sv-SE" dirty="0"/>
              <a:t>Titel</a:t>
            </a:r>
          </a:p>
        </p:txBody>
      </p:sp>
      <p:sp>
        <p:nvSpPr>
          <p:cNvPr id="38" name="Platshållare för text 37"/>
          <p:cNvSpPr>
            <a:spLocks noGrp="1"/>
          </p:cNvSpPr>
          <p:nvPr>
            <p:ph type="body" sz="quarter" idx="16" hasCustomPrompt="1"/>
          </p:nvPr>
        </p:nvSpPr>
        <p:spPr>
          <a:xfrm>
            <a:off x="636588" y="6165901"/>
            <a:ext cx="3949812" cy="166199"/>
          </a:xfrm>
        </p:spPr>
        <p:txBody>
          <a:bodyPr anchor="ctr">
            <a:spAutoFit/>
          </a:bodyPr>
          <a:lstStyle>
            <a:lvl1pPr marL="0" indent="0">
              <a:buFontTx/>
              <a:buNone/>
              <a:defRPr sz="1200">
                <a:solidFill>
                  <a:schemeClr val="bg2">
                    <a:lumMod val="10000"/>
                  </a:schemeClr>
                </a:solidFill>
              </a:defRPr>
            </a:lvl1pPr>
          </a:lstStyle>
          <a:p>
            <a:pPr lvl="0"/>
            <a:r>
              <a:rPr lang="sv-SE" dirty="0"/>
              <a:t>Koncern</a:t>
            </a:r>
          </a:p>
        </p:txBody>
      </p:sp>
      <p:sp>
        <p:nvSpPr>
          <p:cNvPr id="6" name="Platshållare för bildnummer 5"/>
          <p:cNvSpPr>
            <a:spLocks noGrp="1"/>
          </p:cNvSpPr>
          <p:nvPr>
            <p:ph type="sldNum" sz="quarter" idx="12"/>
          </p:nvPr>
        </p:nvSpPr>
        <p:spPr/>
        <p:txBody>
          <a:bodyPr/>
          <a:lstStyle/>
          <a:p>
            <a:fld id="{E8645303-2AAE-45D1-913A-B06AE6474513}" type="slidenum">
              <a:rPr lang="sv-SE" smtClean="0"/>
              <a:t>‹#›</a:t>
            </a:fld>
            <a:endParaRPr lang="sv-SE" dirty="0"/>
          </a:p>
        </p:txBody>
      </p:sp>
      <p:grpSp>
        <p:nvGrpSpPr>
          <p:cNvPr id="5" name="Grupp 4"/>
          <p:cNvGrpSpPr/>
          <p:nvPr userDrawn="1"/>
        </p:nvGrpSpPr>
        <p:grpSpPr bwMode="ltGray">
          <a:xfrm>
            <a:off x="6158738" y="1333077"/>
            <a:ext cx="5411661" cy="4991579"/>
            <a:chOff x="6158738" y="1334609"/>
            <a:chExt cx="5411661" cy="4991579"/>
          </a:xfrm>
        </p:grpSpPr>
        <p:pic>
          <p:nvPicPr>
            <p:cNvPr id="17" name="Bildobjekt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ltGray">
            <a:xfrm>
              <a:off x="6158738" y="1334609"/>
              <a:ext cx="1548780" cy="1547656"/>
            </a:xfrm>
            <a:prstGeom prst="rect">
              <a:avLst/>
            </a:prstGeom>
          </p:spPr>
        </p:pic>
        <p:pic>
          <p:nvPicPr>
            <p:cNvPr id="19" name="Bildobjekt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ltGray">
            <a:xfrm>
              <a:off x="8667750" y="1347945"/>
              <a:ext cx="2902649" cy="1978708"/>
            </a:xfrm>
            <a:prstGeom prst="rect">
              <a:avLst/>
            </a:prstGeom>
          </p:spPr>
        </p:pic>
        <p:pic>
          <p:nvPicPr>
            <p:cNvPr id="21" name="Bildobjekt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ltGray">
            <a:xfrm>
              <a:off x="6380711" y="3500120"/>
              <a:ext cx="1222143" cy="2826068"/>
            </a:xfrm>
            <a:prstGeom prst="rect">
              <a:avLst/>
            </a:prstGeom>
          </p:spPr>
        </p:pic>
        <p:pic>
          <p:nvPicPr>
            <p:cNvPr id="23" name="Bildobjekt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ltGray">
            <a:xfrm>
              <a:off x="10370121" y="3650615"/>
              <a:ext cx="1200278" cy="2675573"/>
            </a:xfrm>
            <a:prstGeom prst="rect">
              <a:avLst/>
            </a:prstGeom>
          </p:spPr>
        </p:pic>
        <p:pic>
          <p:nvPicPr>
            <p:cNvPr id="25" name="Bildobjekt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bwMode="ltGray">
            <a:xfrm>
              <a:off x="8075204" y="3710735"/>
              <a:ext cx="1941492" cy="2615453"/>
            </a:xfrm>
            <a:prstGeom prst="rect">
              <a:avLst/>
            </a:prstGeom>
          </p:spPr>
        </p:pic>
      </p:grpSp>
      <p:sp>
        <p:nvSpPr>
          <p:cNvPr id="16" name="Platshållare för text 30"/>
          <p:cNvSpPr>
            <a:spLocks noGrp="1"/>
          </p:cNvSpPr>
          <p:nvPr>
            <p:ph type="body" sz="quarter" idx="17" hasCustomPrompt="1"/>
          </p:nvPr>
        </p:nvSpPr>
        <p:spPr>
          <a:xfrm>
            <a:off x="1740281" y="403158"/>
            <a:ext cx="960389" cy="138499"/>
          </a:xfrm>
        </p:spPr>
        <p:txBody>
          <a:bodyPr>
            <a:noAutofit/>
          </a:bodyPr>
          <a:lstStyle>
            <a:lvl1pPr marL="0" indent="0">
              <a:buFontTx/>
              <a:buNone/>
              <a:defRPr sz="900"/>
            </a:lvl1pPr>
          </a:lstStyle>
          <a:p>
            <a:pPr lvl="0"/>
            <a:r>
              <a:rPr lang="sv-SE"/>
              <a:t>2018-XX-XX</a:t>
            </a:r>
            <a:endParaRPr lang="sv-SE" dirty="0"/>
          </a:p>
        </p:txBody>
      </p:sp>
    </p:spTree>
    <p:extLst>
      <p:ext uri="{BB962C8B-B14F-4D97-AF65-F5344CB8AC3E}">
        <p14:creationId xmlns:p14="http://schemas.microsoft.com/office/powerpoint/2010/main" val="2290458218"/>
      </p:ext>
    </p:extLst>
  </p:cSld>
  <p:clrMapOvr>
    <a:masterClrMapping/>
  </p:clrMapOvr>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bilder">
    <p:spTree>
      <p:nvGrpSpPr>
        <p:cNvPr id="1" name=""/>
        <p:cNvGrpSpPr/>
        <p:nvPr/>
      </p:nvGrpSpPr>
      <p:grpSpPr>
        <a:xfrm>
          <a:off x="0" y="0"/>
          <a:ext cx="0" cy="0"/>
          <a:chOff x="0" y="0"/>
          <a:chExt cx="0" cy="0"/>
        </a:xfrm>
      </p:grpSpPr>
      <p:sp>
        <p:nvSpPr>
          <p:cNvPr id="6" name="Platshållare för bild 4"/>
          <p:cNvSpPr>
            <a:spLocks noGrp="1"/>
          </p:cNvSpPr>
          <p:nvPr>
            <p:ph type="pic" sz="quarter" idx="18" hasCustomPrompt="1"/>
          </p:nvPr>
        </p:nvSpPr>
        <p:spPr>
          <a:xfrm>
            <a:off x="636588" y="1376363"/>
            <a:ext cx="6498762" cy="4931296"/>
          </a:xfrm>
        </p:spPr>
        <p:txBody>
          <a:bodyPr/>
          <a:lstStyle>
            <a:lvl1pPr marL="0" indent="0">
              <a:buNone/>
              <a:defRPr sz="1000"/>
            </a:lvl1pPr>
          </a:lstStyle>
          <a:p>
            <a:r>
              <a:rPr lang="sv-SE" dirty="0"/>
              <a:t> Klicka på ikonen </a:t>
            </a:r>
            <a:r>
              <a:rPr lang="sv-SE" sz="1000" dirty="0"/>
              <a:t>för att infoga bild</a:t>
            </a:r>
            <a:endParaRPr lang="sv-SE" dirty="0"/>
          </a:p>
        </p:txBody>
      </p:sp>
      <p:sp>
        <p:nvSpPr>
          <p:cNvPr id="11" name="Platshållare för bild 10"/>
          <p:cNvSpPr>
            <a:spLocks noGrp="1"/>
          </p:cNvSpPr>
          <p:nvPr>
            <p:ph type="pic" sz="quarter" idx="16" hasCustomPrompt="1"/>
          </p:nvPr>
        </p:nvSpPr>
        <p:spPr>
          <a:xfrm>
            <a:off x="7279350" y="1376362"/>
            <a:ext cx="4284000" cy="2394000"/>
          </a:xfrm>
        </p:spPr>
        <p:txBody>
          <a:bodyPr/>
          <a:lstStyle>
            <a:lvl1pPr marL="0" indent="0">
              <a:buNone/>
              <a:defRPr sz="1000"/>
            </a:lvl1pPr>
          </a:lstStyle>
          <a:p>
            <a:r>
              <a:rPr lang="sv-SE" sz="1000" dirty="0"/>
              <a:t> </a:t>
            </a:r>
            <a:r>
              <a:rPr lang="sv-SE" dirty="0"/>
              <a:t>Klicka på ikonen </a:t>
            </a:r>
            <a:r>
              <a:rPr lang="sv-SE" sz="1000" dirty="0"/>
              <a:t>för att infoga bild</a:t>
            </a:r>
            <a:endParaRPr lang="sv-SE" dirty="0"/>
          </a:p>
        </p:txBody>
      </p:sp>
      <p:sp>
        <p:nvSpPr>
          <p:cNvPr id="9" name="Platshållare för bild 8"/>
          <p:cNvSpPr>
            <a:spLocks noGrp="1"/>
          </p:cNvSpPr>
          <p:nvPr>
            <p:ph type="pic" sz="quarter" idx="17" hasCustomPrompt="1"/>
          </p:nvPr>
        </p:nvSpPr>
        <p:spPr>
          <a:xfrm>
            <a:off x="7279350" y="3914389"/>
            <a:ext cx="4284000" cy="2394000"/>
          </a:xfrm>
        </p:spPr>
        <p:txBody>
          <a:bodyPr/>
          <a:lstStyle>
            <a:lvl1pPr marL="0" indent="0">
              <a:buNone/>
              <a:defRPr sz="1000"/>
            </a:lvl1pPr>
          </a:lstStyle>
          <a:p>
            <a:r>
              <a:rPr lang="sv-SE" sz="1000" dirty="0"/>
              <a:t> Klicka på ikonen för att infoga bild</a:t>
            </a:r>
            <a:endParaRPr lang="sv-SE" dirty="0"/>
          </a:p>
        </p:txBody>
      </p:sp>
      <p:sp>
        <p:nvSpPr>
          <p:cNvPr id="10" name="Platshållare för bildnummer 9"/>
          <p:cNvSpPr>
            <a:spLocks noGrp="1"/>
          </p:cNvSpPr>
          <p:nvPr>
            <p:ph type="sldNum" sz="quarter" idx="12"/>
          </p:nvPr>
        </p:nvSpPr>
        <p:spPr/>
        <p:txBody>
          <a:bodyPr/>
          <a:lstStyle/>
          <a:p>
            <a:fld id="{E8645303-2AAE-45D1-913A-B06AE6474513}" type="slidenum">
              <a:rPr lang="sv-SE" smtClean="0"/>
              <a:t>‹#›</a:t>
            </a:fld>
            <a:endParaRPr lang="sv-SE" dirty="0"/>
          </a:p>
        </p:txBody>
      </p:sp>
    </p:spTree>
    <p:extLst>
      <p:ext uri="{BB962C8B-B14F-4D97-AF65-F5344CB8AC3E}">
        <p14:creationId xmlns:p14="http://schemas.microsoft.com/office/powerpoint/2010/main" val="41923607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ubrik, innehåll och 4 bilder">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636588" y="1386668"/>
            <a:ext cx="5458738" cy="601200"/>
          </a:xfrm>
        </p:spPr>
        <p:txBody>
          <a:bodyPr anchor="t" anchorCtr="0"/>
          <a:lstStyle>
            <a:lvl1pPr>
              <a:defRPr>
                <a:solidFill>
                  <a:schemeClr val="bg2">
                    <a:lumMod val="10000"/>
                  </a:schemeClr>
                </a:solidFill>
              </a:defRPr>
            </a:lvl1pPr>
          </a:lstStyle>
          <a:p>
            <a:r>
              <a:rPr lang="sv-SE" dirty="0"/>
              <a:t>Rubrik</a:t>
            </a:r>
          </a:p>
        </p:txBody>
      </p:sp>
      <p:sp>
        <p:nvSpPr>
          <p:cNvPr id="3" name="Platshållare för innehåll 2">
            <a:extLst>
              <a:ext uri="{FF2B5EF4-FFF2-40B4-BE49-F238E27FC236}">
                <a16:creationId xmlns:a16="http://schemas.microsoft.com/office/drawing/2014/main" id="{2C8E05B6-C766-40F7-B9E4-3355A061FA43}"/>
              </a:ext>
            </a:extLst>
          </p:cNvPr>
          <p:cNvSpPr>
            <a:spLocks noGrp="1"/>
          </p:cNvSpPr>
          <p:nvPr>
            <p:ph sz="quarter" idx="18" hasCustomPrompt="1"/>
          </p:nvPr>
        </p:nvSpPr>
        <p:spPr>
          <a:xfrm>
            <a:off x="636590" y="2122488"/>
            <a:ext cx="5459410" cy="4186238"/>
          </a:xfrm>
        </p:spPr>
        <p:txBody>
          <a:bodyPr/>
          <a:lstStyle>
            <a:lvl1pPr marL="0" indent="0">
              <a:buFontTx/>
              <a:buNone/>
              <a:defRPr/>
            </a:lvl1pPr>
          </a:lstStyle>
          <a:p>
            <a:pPr lvl="0"/>
            <a:r>
              <a:rPr lang="sv-SE" dirty="0"/>
              <a:t> Text</a:t>
            </a:r>
          </a:p>
        </p:txBody>
      </p:sp>
      <p:sp>
        <p:nvSpPr>
          <p:cNvPr id="5" name="Platshållare för bild 4"/>
          <p:cNvSpPr>
            <a:spLocks noGrp="1"/>
          </p:cNvSpPr>
          <p:nvPr>
            <p:ph type="pic" sz="quarter" idx="14" hasCustomPrompt="1"/>
          </p:nvPr>
        </p:nvSpPr>
        <p:spPr bwMode="ltGray">
          <a:xfrm>
            <a:off x="6616701" y="1386669"/>
            <a:ext cx="2394000" cy="2394000"/>
          </a:xfrm>
        </p:spPr>
        <p:txBody>
          <a:bodyPr/>
          <a:lstStyle>
            <a:lvl1pPr marL="0" indent="0">
              <a:buFontTx/>
              <a:buNone/>
              <a:defRPr sz="1000"/>
            </a:lvl1pPr>
          </a:lstStyle>
          <a:p>
            <a:r>
              <a:rPr lang="sv-SE" sz="1000" dirty="0"/>
              <a:t> Klicka på ikonen för att infoga bild</a:t>
            </a:r>
            <a:endParaRPr lang="sv-SE" dirty="0"/>
          </a:p>
        </p:txBody>
      </p:sp>
      <p:sp>
        <p:nvSpPr>
          <p:cNvPr id="8" name="Platshållare för bild 4"/>
          <p:cNvSpPr>
            <a:spLocks noGrp="1"/>
          </p:cNvSpPr>
          <p:nvPr>
            <p:ph type="pic" sz="quarter" idx="15" hasCustomPrompt="1"/>
          </p:nvPr>
        </p:nvSpPr>
        <p:spPr bwMode="ltGray">
          <a:xfrm>
            <a:off x="9168135" y="1386669"/>
            <a:ext cx="2394000" cy="2394000"/>
          </a:xfrm>
        </p:spPr>
        <p:txBody>
          <a:bodyPr/>
          <a:lstStyle>
            <a:lvl1pPr marL="0" indent="0">
              <a:buFontTx/>
              <a:buNone/>
              <a:defRPr sz="1000"/>
            </a:lvl1pPr>
          </a:lstStyle>
          <a:p>
            <a:r>
              <a:rPr lang="sv-SE" sz="1000" dirty="0"/>
              <a:t> Klicka på ikonen för att infoga bild</a:t>
            </a:r>
            <a:endParaRPr lang="sv-SE" dirty="0"/>
          </a:p>
        </p:txBody>
      </p:sp>
      <p:sp>
        <p:nvSpPr>
          <p:cNvPr id="9" name="Platshållare för bild 4"/>
          <p:cNvSpPr>
            <a:spLocks noGrp="1"/>
          </p:cNvSpPr>
          <p:nvPr>
            <p:ph type="pic" sz="quarter" idx="16" hasCustomPrompt="1"/>
          </p:nvPr>
        </p:nvSpPr>
        <p:spPr bwMode="ltGray">
          <a:xfrm>
            <a:off x="6616701" y="3912823"/>
            <a:ext cx="2394000" cy="2394000"/>
          </a:xfrm>
        </p:spPr>
        <p:txBody>
          <a:bodyPr/>
          <a:lstStyle>
            <a:lvl1pPr marL="0" indent="0">
              <a:buFontTx/>
              <a:buNone/>
              <a:defRPr sz="1000"/>
            </a:lvl1pPr>
          </a:lstStyle>
          <a:p>
            <a:r>
              <a:rPr lang="sv-SE" sz="1000" dirty="0"/>
              <a:t> Klicka på ikonen för att infoga bild</a:t>
            </a:r>
            <a:endParaRPr lang="sv-SE" dirty="0"/>
          </a:p>
        </p:txBody>
      </p:sp>
      <p:sp>
        <p:nvSpPr>
          <p:cNvPr id="11" name="Platshållare för bild 4"/>
          <p:cNvSpPr>
            <a:spLocks noGrp="1"/>
          </p:cNvSpPr>
          <p:nvPr>
            <p:ph type="pic" sz="quarter" idx="17" hasCustomPrompt="1"/>
          </p:nvPr>
        </p:nvSpPr>
        <p:spPr bwMode="ltGray">
          <a:xfrm>
            <a:off x="9168135" y="3912823"/>
            <a:ext cx="2394000" cy="2394000"/>
          </a:xfrm>
        </p:spPr>
        <p:txBody>
          <a:bodyPr/>
          <a:lstStyle>
            <a:lvl1pPr marL="0" indent="0">
              <a:buFontTx/>
              <a:buNone/>
              <a:defRPr sz="1000"/>
            </a:lvl1pPr>
          </a:lstStyle>
          <a:p>
            <a:r>
              <a:rPr lang="sv-SE" sz="1000" dirty="0"/>
              <a:t> Klicka på ikonen för att infoga bild</a:t>
            </a:r>
            <a:endParaRPr lang="sv-SE" dirty="0"/>
          </a:p>
        </p:txBody>
      </p:sp>
      <p:sp>
        <p:nvSpPr>
          <p:cNvPr id="10" name="Platshållare för bildnummer 9"/>
          <p:cNvSpPr>
            <a:spLocks noGrp="1"/>
          </p:cNvSpPr>
          <p:nvPr>
            <p:ph type="sldNum" sz="quarter" idx="12"/>
          </p:nvPr>
        </p:nvSpPr>
        <p:spPr/>
        <p:txBody>
          <a:bodyPr/>
          <a:lstStyle/>
          <a:p>
            <a:fld id="{E8645303-2AAE-45D1-913A-B06AE6474513}" type="slidenum">
              <a:rPr lang="sv-SE" smtClean="0"/>
              <a:t>‹#›</a:t>
            </a:fld>
            <a:endParaRPr lang="sv-SE" dirty="0"/>
          </a:p>
        </p:txBody>
      </p:sp>
    </p:spTree>
    <p:extLst>
      <p:ext uri="{BB962C8B-B14F-4D97-AF65-F5344CB8AC3E}">
        <p14:creationId xmlns:p14="http://schemas.microsoft.com/office/powerpoint/2010/main" val="2903012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 bilder och bildtext">
    <p:spTree>
      <p:nvGrpSpPr>
        <p:cNvPr id="1" name=""/>
        <p:cNvGrpSpPr/>
        <p:nvPr/>
      </p:nvGrpSpPr>
      <p:grpSpPr>
        <a:xfrm>
          <a:off x="0" y="0"/>
          <a:ext cx="0" cy="0"/>
          <a:chOff x="0" y="0"/>
          <a:chExt cx="0" cy="0"/>
        </a:xfrm>
      </p:grpSpPr>
      <p:sp>
        <p:nvSpPr>
          <p:cNvPr id="8" name="Platshållare för bild 10"/>
          <p:cNvSpPr>
            <a:spLocks noGrp="1"/>
          </p:cNvSpPr>
          <p:nvPr>
            <p:ph type="pic" sz="quarter" idx="20" hasCustomPrompt="1"/>
          </p:nvPr>
        </p:nvSpPr>
        <p:spPr bwMode="ltGray">
          <a:xfrm>
            <a:off x="636590" y="1376363"/>
            <a:ext cx="3538800" cy="2124000"/>
          </a:xfrm>
        </p:spPr>
        <p:txBody>
          <a:bodyPr/>
          <a:lstStyle>
            <a:lvl1pPr marL="0" indent="0">
              <a:buNone/>
              <a:defRPr sz="1000"/>
            </a:lvl1pPr>
          </a:lstStyle>
          <a:p>
            <a:r>
              <a:rPr lang="sv-SE" sz="1000" dirty="0"/>
              <a:t> </a:t>
            </a:r>
            <a:r>
              <a:rPr lang="sv-SE" dirty="0"/>
              <a:t>Klicka på ikonen </a:t>
            </a:r>
            <a:r>
              <a:rPr lang="sv-SE" sz="1000" dirty="0"/>
              <a:t>för att infoga bild</a:t>
            </a:r>
            <a:endParaRPr lang="sv-SE" dirty="0"/>
          </a:p>
        </p:txBody>
      </p:sp>
      <p:sp>
        <p:nvSpPr>
          <p:cNvPr id="17" name="Platshållare för text 16"/>
          <p:cNvSpPr>
            <a:spLocks noGrp="1"/>
          </p:cNvSpPr>
          <p:nvPr>
            <p:ph type="body" sz="quarter" idx="22" hasCustomPrompt="1"/>
          </p:nvPr>
        </p:nvSpPr>
        <p:spPr>
          <a:xfrm>
            <a:off x="636590" y="3572692"/>
            <a:ext cx="3538800" cy="201454"/>
          </a:xfrm>
        </p:spPr>
        <p:txBody>
          <a:bodyPr/>
          <a:lstStyle>
            <a:lvl1pPr marL="0" indent="0">
              <a:buFontTx/>
              <a:buNone/>
              <a:defRPr sz="1200">
                <a:solidFill>
                  <a:schemeClr val="bg2">
                    <a:lumMod val="10000"/>
                  </a:schemeClr>
                </a:solidFill>
              </a:defRPr>
            </a:lvl1pPr>
            <a:lvl2pPr marL="316800" indent="0">
              <a:buFontTx/>
              <a:buNone/>
              <a:defRPr/>
            </a:lvl2pPr>
            <a:lvl3pPr marL="547200" indent="0">
              <a:buFontTx/>
              <a:buNone/>
              <a:defRPr/>
            </a:lvl3pPr>
            <a:lvl4pPr marL="777600" indent="0">
              <a:buFontTx/>
              <a:buNone/>
              <a:defRPr/>
            </a:lvl4pPr>
            <a:lvl5pPr marL="972000" indent="0">
              <a:buFontTx/>
              <a:buNone/>
              <a:defRPr/>
            </a:lvl5pPr>
          </a:lstStyle>
          <a:p>
            <a:pPr lvl="0"/>
            <a:r>
              <a:rPr lang="sv-SE" dirty="0"/>
              <a:t>Bildtext</a:t>
            </a:r>
          </a:p>
        </p:txBody>
      </p:sp>
      <p:sp>
        <p:nvSpPr>
          <p:cNvPr id="6" name="Platshållare för bild 10"/>
          <p:cNvSpPr>
            <a:spLocks noGrp="1"/>
          </p:cNvSpPr>
          <p:nvPr>
            <p:ph type="pic" sz="quarter" idx="18" hasCustomPrompt="1"/>
          </p:nvPr>
        </p:nvSpPr>
        <p:spPr bwMode="ltGray">
          <a:xfrm>
            <a:off x="4330224" y="1376363"/>
            <a:ext cx="3538800" cy="2124000"/>
          </a:xfrm>
        </p:spPr>
        <p:txBody>
          <a:bodyPr/>
          <a:lstStyle>
            <a:lvl1pPr marL="0" indent="0">
              <a:buNone/>
              <a:defRPr sz="1000"/>
            </a:lvl1pPr>
          </a:lstStyle>
          <a:p>
            <a:r>
              <a:rPr lang="sv-SE" sz="1000" dirty="0"/>
              <a:t> </a:t>
            </a:r>
            <a:r>
              <a:rPr lang="sv-SE" dirty="0"/>
              <a:t>Klicka på ikonen </a:t>
            </a:r>
            <a:r>
              <a:rPr lang="sv-SE" sz="1000" dirty="0"/>
              <a:t>för att infoga bild</a:t>
            </a:r>
            <a:endParaRPr lang="sv-SE" dirty="0"/>
          </a:p>
        </p:txBody>
      </p:sp>
      <p:sp>
        <p:nvSpPr>
          <p:cNvPr id="21" name="Platshållare för text 16"/>
          <p:cNvSpPr>
            <a:spLocks noGrp="1"/>
          </p:cNvSpPr>
          <p:nvPr>
            <p:ph type="body" sz="quarter" idx="23" hasCustomPrompt="1"/>
          </p:nvPr>
        </p:nvSpPr>
        <p:spPr>
          <a:xfrm>
            <a:off x="4330224" y="3572692"/>
            <a:ext cx="3538800" cy="201454"/>
          </a:xfrm>
        </p:spPr>
        <p:txBody>
          <a:bodyPr/>
          <a:lstStyle>
            <a:lvl1pPr marL="0" indent="0">
              <a:buFontTx/>
              <a:buNone/>
              <a:defRPr sz="1200">
                <a:solidFill>
                  <a:schemeClr val="bg2">
                    <a:lumMod val="10000"/>
                  </a:schemeClr>
                </a:solidFill>
              </a:defRPr>
            </a:lvl1pPr>
            <a:lvl2pPr marL="316800" indent="0">
              <a:buFontTx/>
              <a:buNone/>
              <a:defRPr/>
            </a:lvl2pPr>
            <a:lvl3pPr marL="547200" indent="0">
              <a:buFontTx/>
              <a:buNone/>
              <a:defRPr/>
            </a:lvl3pPr>
            <a:lvl4pPr marL="777600" indent="0">
              <a:buFontTx/>
              <a:buNone/>
              <a:defRPr/>
            </a:lvl4pPr>
            <a:lvl5pPr marL="972000" indent="0">
              <a:buFontTx/>
              <a:buNone/>
              <a:defRPr/>
            </a:lvl5pPr>
          </a:lstStyle>
          <a:p>
            <a:pPr lvl="0"/>
            <a:r>
              <a:rPr lang="sv-SE" dirty="0"/>
              <a:t>Bildtext</a:t>
            </a:r>
          </a:p>
        </p:txBody>
      </p:sp>
      <p:sp>
        <p:nvSpPr>
          <p:cNvPr id="11" name="Platshållare för bild 10"/>
          <p:cNvSpPr>
            <a:spLocks noGrp="1"/>
          </p:cNvSpPr>
          <p:nvPr>
            <p:ph type="pic" sz="quarter" idx="16" hasCustomPrompt="1"/>
          </p:nvPr>
        </p:nvSpPr>
        <p:spPr bwMode="ltGray">
          <a:xfrm>
            <a:off x="8030210" y="1376363"/>
            <a:ext cx="3538800" cy="2124000"/>
          </a:xfrm>
        </p:spPr>
        <p:txBody>
          <a:bodyPr/>
          <a:lstStyle>
            <a:lvl1pPr marL="0" indent="0">
              <a:buNone/>
              <a:defRPr sz="1000"/>
            </a:lvl1pPr>
          </a:lstStyle>
          <a:p>
            <a:r>
              <a:rPr lang="sv-SE" sz="1000" dirty="0"/>
              <a:t> </a:t>
            </a:r>
            <a:r>
              <a:rPr lang="sv-SE" dirty="0"/>
              <a:t>Klicka på ikonen </a:t>
            </a:r>
            <a:r>
              <a:rPr lang="sv-SE" sz="1000" dirty="0"/>
              <a:t>för att infoga bild</a:t>
            </a:r>
            <a:endParaRPr lang="sv-SE" dirty="0"/>
          </a:p>
        </p:txBody>
      </p:sp>
      <p:sp>
        <p:nvSpPr>
          <p:cNvPr id="23" name="Platshållare för text 16"/>
          <p:cNvSpPr>
            <a:spLocks noGrp="1"/>
          </p:cNvSpPr>
          <p:nvPr>
            <p:ph type="body" sz="quarter" idx="24" hasCustomPrompt="1"/>
          </p:nvPr>
        </p:nvSpPr>
        <p:spPr>
          <a:xfrm>
            <a:off x="8030210" y="3572692"/>
            <a:ext cx="3538800" cy="201454"/>
          </a:xfrm>
        </p:spPr>
        <p:txBody>
          <a:bodyPr/>
          <a:lstStyle>
            <a:lvl1pPr marL="0" indent="0">
              <a:buFontTx/>
              <a:buNone/>
              <a:defRPr sz="1200">
                <a:solidFill>
                  <a:schemeClr val="bg2">
                    <a:lumMod val="10000"/>
                  </a:schemeClr>
                </a:solidFill>
              </a:defRPr>
            </a:lvl1pPr>
            <a:lvl2pPr marL="316800" indent="0">
              <a:buFontTx/>
              <a:buNone/>
              <a:defRPr/>
            </a:lvl2pPr>
            <a:lvl3pPr marL="547200" indent="0">
              <a:buFontTx/>
              <a:buNone/>
              <a:defRPr/>
            </a:lvl3pPr>
            <a:lvl4pPr marL="777600" indent="0">
              <a:buFontTx/>
              <a:buNone/>
              <a:defRPr/>
            </a:lvl4pPr>
            <a:lvl5pPr marL="972000" indent="0">
              <a:buFontTx/>
              <a:buNone/>
              <a:defRPr/>
            </a:lvl5pPr>
          </a:lstStyle>
          <a:p>
            <a:pPr lvl="0"/>
            <a:r>
              <a:rPr lang="sv-SE" dirty="0"/>
              <a:t>Bildtext</a:t>
            </a:r>
          </a:p>
        </p:txBody>
      </p:sp>
      <p:sp>
        <p:nvSpPr>
          <p:cNvPr id="12" name="Platshållare för bild 8"/>
          <p:cNvSpPr>
            <a:spLocks noGrp="1"/>
          </p:cNvSpPr>
          <p:nvPr>
            <p:ph type="pic" sz="quarter" idx="21" hasCustomPrompt="1"/>
          </p:nvPr>
        </p:nvSpPr>
        <p:spPr bwMode="ltGray">
          <a:xfrm>
            <a:off x="636590" y="3918043"/>
            <a:ext cx="3538800" cy="2124000"/>
          </a:xfrm>
        </p:spPr>
        <p:txBody>
          <a:bodyPr/>
          <a:lstStyle>
            <a:lvl1pPr marL="0" indent="0">
              <a:buNone/>
              <a:defRPr sz="1000"/>
            </a:lvl1pPr>
          </a:lstStyle>
          <a:p>
            <a:r>
              <a:rPr lang="sv-SE" sz="1000" dirty="0"/>
              <a:t> Klicka på ikonen för att infoga bild</a:t>
            </a:r>
            <a:endParaRPr lang="sv-SE" dirty="0"/>
          </a:p>
        </p:txBody>
      </p:sp>
      <p:sp>
        <p:nvSpPr>
          <p:cNvPr id="24" name="Platshållare för text 16"/>
          <p:cNvSpPr>
            <a:spLocks noGrp="1"/>
          </p:cNvSpPr>
          <p:nvPr>
            <p:ph type="body" sz="quarter" idx="25" hasCustomPrompt="1"/>
          </p:nvPr>
        </p:nvSpPr>
        <p:spPr>
          <a:xfrm>
            <a:off x="636590" y="6101255"/>
            <a:ext cx="3538800" cy="201454"/>
          </a:xfrm>
        </p:spPr>
        <p:txBody>
          <a:bodyPr/>
          <a:lstStyle>
            <a:lvl1pPr marL="0" indent="0">
              <a:buFontTx/>
              <a:buNone/>
              <a:defRPr sz="1200"/>
            </a:lvl1pPr>
            <a:lvl2pPr marL="316800" indent="0">
              <a:buFontTx/>
              <a:buNone/>
              <a:defRPr/>
            </a:lvl2pPr>
            <a:lvl3pPr marL="547200" indent="0">
              <a:buFontTx/>
              <a:buNone/>
              <a:defRPr/>
            </a:lvl3pPr>
            <a:lvl4pPr marL="777600" indent="0">
              <a:buFontTx/>
              <a:buNone/>
              <a:defRPr/>
            </a:lvl4pPr>
            <a:lvl5pPr marL="972000" indent="0">
              <a:buFontTx/>
              <a:buNone/>
              <a:defRPr/>
            </a:lvl5pPr>
          </a:lstStyle>
          <a:p>
            <a:pPr lvl="0"/>
            <a:r>
              <a:rPr lang="sv-SE" dirty="0"/>
              <a:t>Bildtext</a:t>
            </a:r>
          </a:p>
        </p:txBody>
      </p:sp>
      <p:sp>
        <p:nvSpPr>
          <p:cNvPr id="7" name="Platshållare för bild 8"/>
          <p:cNvSpPr>
            <a:spLocks noGrp="1"/>
          </p:cNvSpPr>
          <p:nvPr>
            <p:ph type="pic" sz="quarter" idx="19" hasCustomPrompt="1"/>
          </p:nvPr>
        </p:nvSpPr>
        <p:spPr bwMode="ltGray">
          <a:xfrm>
            <a:off x="4330224" y="3918043"/>
            <a:ext cx="3538800" cy="2124000"/>
          </a:xfrm>
        </p:spPr>
        <p:txBody>
          <a:bodyPr/>
          <a:lstStyle>
            <a:lvl1pPr marL="0" indent="0">
              <a:buNone/>
              <a:defRPr sz="1000"/>
            </a:lvl1pPr>
          </a:lstStyle>
          <a:p>
            <a:r>
              <a:rPr lang="sv-SE" sz="1000" dirty="0"/>
              <a:t> Klicka på ikonen för att infoga bild</a:t>
            </a:r>
            <a:endParaRPr lang="sv-SE" dirty="0"/>
          </a:p>
        </p:txBody>
      </p:sp>
      <p:sp>
        <p:nvSpPr>
          <p:cNvPr id="25" name="Platshållare för text 16"/>
          <p:cNvSpPr>
            <a:spLocks noGrp="1"/>
          </p:cNvSpPr>
          <p:nvPr>
            <p:ph type="body" sz="quarter" idx="26" hasCustomPrompt="1"/>
          </p:nvPr>
        </p:nvSpPr>
        <p:spPr>
          <a:xfrm>
            <a:off x="4330224" y="6101255"/>
            <a:ext cx="3538800" cy="201454"/>
          </a:xfrm>
        </p:spPr>
        <p:txBody>
          <a:bodyPr/>
          <a:lstStyle>
            <a:lvl1pPr marL="0" indent="0">
              <a:buFontTx/>
              <a:buNone/>
              <a:defRPr sz="1200"/>
            </a:lvl1pPr>
            <a:lvl2pPr marL="316800" indent="0">
              <a:buFontTx/>
              <a:buNone/>
              <a:defRPr/>
            </a:lvl2pPr>
            <a:lvl3pPr marL="547200" indent="0">
              <a:buFontTx/>
              <a:buNone/>
              <a:defRPr/>
            </a:lvl3pPr>
            <a:lvl4pPr marL="777600" indent="0">
              <a:buFontTx/>
              <a:buNone/>
              <a:defRPr/>
            </a:lvl4pPr>
            <a:lvl5pPr marL="972000" indent="0">
              <a:buFontTx/>
              <a:buNone/>
              <a:defRPr/>
            </a:lvl5pPr>
          </a:lstStyle>
          <a:p>
            <a:pPr lvl="0"/>
            <a:r>
              <a:rPr lang="sv-SE" dirty="0"/>
              <a:t>Bildtext</a:t>
            </a:r>
          </a:p>
        </p:txBody>
      </p:sp>
      <p:sp>
        <p:nvSpPr>
          <p:cNvPr id="9" name="Platshållare för bild 8"/>
          <p:cNvSpPr>
            <a:spLocks noGrp="1"/>
          </p:cNvSpPr>
          <p:nvPr>
            <p:ph type="pic" sz="quarter" idx="17" hasCustomPrompt="1"/>
          </p:nvPr>
        </p:nvSpPr>
        <p:spPr bwMode="ltGray">
          <a:xfrm>
            <a:off x="8030210" y="3918043"/>
            <a:ext cx="3538800" cy="2124000"/>
          </a:xfrm>
        </p:spPr>
        <p:txBody>
          <a:bodyPr/>
          <a:lstStyle>
            <a:lvl1pPr marL="0" indent="0">
              <a:buNone/>
              <a:defRPr sz="1000"/>
            </a:lvl1pPr>
          </a:lstStyle>
          <a:p>
            <a:r>
              <a:rPr lang="sv-SE" sz="1000" dirty="0"/>
              <a:t> Klicka på ikonen för att infoga bild</a:t>
            </a:r>
            <a:endParaRPr lang="sv-SE" dirty="0"/>
          </a:p>
        </p:txBody>
      </p:sp>
      <p:sp>
        <p:nvSpPr>
          <p:cNvPr id="26" name="Platshållare för text 16"/>
          <p:cNvSpPr>
            <a:spLocks noGrp="1"/>
          </p:cNvSpPr>
          <p:nvPr>
            <p:ph type="body" sz="quarter" idx="27" hasCustomPrompt="1"/>
          </p:nvPr>
        </p:nvSpPr>
        <p:spPr>
          <a:xfrm>
            <a:off x="8030210" y="6101255"/>
            <a:ext cx="3538800" cy="201454"/>
          </a:xfrm>
        </p:spPr>
        <p:txBody>
          <a:bodyPr/>
          <a:lstStyle>
            <a:lvl1pPr marL="0" indent="0">
              <a:buFontTx/>
              <a:buNone/>
              <a:defRPr sz="1200"/>
            </a:lvl1pPr>
            <a:lvl2pPr marL="316800" indent="0">
              <a:buFontTx/>
              <a:buNone/>
              <a:defRPr/>
            </a:lvl2pPr>
            <a:lvl3pPr marL="547200" indent="0">
              <a:buFontTx/>
              <a:buNone/>
              <a:defRPr/>
            </a:lvl3pPr>
            <a:lvl4pPr marL="777600" indent="0">
              <a:buFontTx/>
              <a:buNone/>
              <a:defRPr/>
            </a:lvl4pPr>
            <a:lvl5pPr marL="972000" indent="0">
              <a:buFontTx/>
              <a:buNone/>
              <a:defRPr/>
            </a:lvl5pPr>
          </a:lstStyle>
          <a:p>
            <a:pPr lvl="0"/>
            <a:r>
              <a:rPr lang="sv-SE" dirty="0"/>
              <a:t>Bildtext</a:t>
            </a:r>
          </a:p>
        </p:txBody>
      </p:sp>
      <p:sp>
        <p:nvSpPr>
          <p:cNvPr id="10" name="Platshållare för bildnummer 9"/>
          <p:cNvSpPr>
            <a:spLocks noGrp="1"/>
          </p:cNvSpPr>
          <p:nvPr>
            <p:ph type="sldNum" sz="quarter" idx="12"/>
          </p:nvPr>
        </p:nvSpPr>
        <p:spPr/>
        <p:txBody>
          <a:bodyPr/>
          <a:lstStyle/>
          <a:p>
            <a:fld id="{E8645303-2AAE-45D1-913A-B06AE6474513}" type="slidenum">
              <a:rPr lang="sv-SE" smtClean="0"/>
              <a:t>‹#›</a:t>
            </a:fld>
            <a:endParaRPr lang="sv-SE" dirty="0"/>
          </a:p>
        </p:txBody>
      </p:sp>
    </p:spTree>
    <p:extLst>
      <p:ext uri="{BB962C8B-B14F-4D97-AF65-F5344CB8AC3E}">
        <p14:creationId xmlns:p14="http://schemas.microsoft.com/office/powerpoint/2010/main" val="1867454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vslutningssida med rubrik">
    <p:spTree>
      <p:nvGrpSpPr>
        <p:cNvPr id="1" name=""/>
        <p:cNvGrpSpPr/>
        <p:nvPr/>
      </p:nvGrpSpPr>
      <p:grpSpPr>
        <a:xfrm>
          <a:off x="0" y="0"/>
          <a:ext cx="0" cy="0"/>
          <a:chOff x="0" y="0"/>
          <a:chExt cx="0" cy="0"/>
        </a:xfrm>
      </p:grpSpPr>
      <p:sp>
        <p:nvSpPr>
          <p:cNvPr id="10" name="Platshållare för bildnummer 9"/>
          <p:cNvSpPr>
            <a:spLocks noGrp="1"/>
          </p:cNvSpPr>
          <p:nvPr>
            <p:ph type="sldNum" sz="quarter" idx="12"/>
          </p:nvPr>
        </p:nvSpPr>
        <p:spPr/>
        <p:txBody>
          <a:bodyPr/>
          <a:lstStyle/>
          <a:p>
            <a:fld id="{E8645303-2AAE-45D1-913A-B06AE6474513}" type="slidenum">
              <a:rPr lang="sv-SE" smtClean="0"/>
              <a:t>‹#›</a:t>
            </a:fld>
            <a:endParaRPr lang="sv-SE" dirty="0"/>
          </a:p>
        </p:txBody>
      </p:sp>
      <p:sp>
        <p:nvSpPr>
          <p:cNvPr id="5" name="Rubrik 1"/>
          <p:cNvSpPr>
            <a:spLocks noGrp="1"/>
          </p:cNvSpPr>
          <p:nvPr>
            <p:ph type="ctrTitle" hasCustomPrompt="1"/>
          </p:nvPr>
        </p:nvSpPr>
        <p:spPr>
          <a:xfrm>
            <a:off x="610084" y="1297231"/>
            <a:ext cx="8467655" cy="1395727"/>
          </a:xfrm>
        </p:spPr>
        <p:txBody>
          <a:bodyPr wrap="square" anchor="t" anchorCtr="0"/>
          <a:lstStyle>
            <a:lvl1pPr algn="l">
              <a:lnSpc>
                <a:spcPts val="5000"/>
              </a:lnSpc>
              <a:defRPr sz="4500" b="0" spc="-150" baseline="0">
                <a:solidFill>
                  <a:schemeClr val="bg2">
                    <a:lumMod val="10000"/>
                  </a:schemeClr>
                </a:solidFill>
              </a:defRPr>
            </a:lvl1pPr>
          </a:lstStyle>
          <a:p>
            <a:r>
              <a:rPr lang="sv-SE" dirty="0"/>
              <a:t>Rubrik</a:t>
            </a:r>
          </a:p>
        </p:txBody>
      </p:sp>
      <p:pic>
        <p:nvPicPr>
          <p:cNvPr id="6" name="Bildobjekt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257" r="1149" b="60809"/>
          <a:stretch/>
        </p:blipFill>
        <p:spPr bwMode="ltGray">
          <a:xfrm>
            <a:off x="583096" y="3263782"/>
            <a:ext cx="11027060" cy="3100343"/>
          </a:xfrm>
          <a:prstGeom prst="rect">
            <a:avLst/>
          </a:prstGeom>
        </p:spPr>
      </p:pic>
    </p:spTree>
    <p:extLst>
      <p:ext uri="{BB962C8B-B14F-4D97-AF65-F5344CB8AC3E}">
        <p14:creationId xmlns:p14="http://schemas.microsoft.com/office/powerpoint/2010/main" val="1784455861"/>
      </p:ext>
    </p:extLst>
  </p:cSld>
  <p:clrMapOvr>
    <a:masterClrMapping/>
  </p:clrMapOvr>
  <p:extLst mod="1">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vslutningssida, rubrik och avsändare">
    <p:bg>
      <p:bgPr>
        <a:solidFill>
          <a:srgbClr val="DDF0FD"/>
        </a:solidFill>
        <a:effectLst/>
      </p:bgPr>
    </p:bg>
    <p:spTree>
      <p:nvGrpSpPr>
        <p:cNvPr id="1" name=""/>
        <p:cNvGrpSpPr/>
        <p:nvPr/>
      </p:nvGrpSpPr>
      <p:grpSpPr>
        <a:xfrm>
          <a:off x="0" y="0"/>
          <a:ext cx="0" cy="0"/>
          <a:chOff x="0" y="0"/>
          <a:chExt cx="0" cy="0"/>
        </a:xfrm>
      </p:grpSpPr>
      <p:pic>
        <p:nvPicPr>
          <p:cNvPr id="13" name="Bildobjekt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1257" r="1149" b="60809"/>
          <a:stretch/>
        </p:blipFill>
        <p:spPr bwMode="ltGray">
          <a:xfrm>
            <a:off x="583096" y="3263782"/>
            <a:ext cx="11027060" cy="3100343"/>
          </a:xfrm>
          <a:prstGeom prst="rect">
            <a:avLst/>
          </a:prstGeom>
        </p:spPr>
      </p:pic>
      <p:sp>
        <p:nvSpPr>
          <p:cNvPr id="10" name="Platshållare för bildnummer 9"/>
          <p:cNvSpPr>
            <a:spLocks noGrp="1"/>
          </p:cNvSpPr>
          <p:nvPr>
            <p:ph type="sldNum" sz="quarter" idx="12"/>
          </p:nvPr>
        </p:nvSpPr>
        <p:spPr/>
        <p:txBody>
          <a:bodyPr/>
          <a:lstStyle/>
          <a:p>
            <a:fld id="{E8645303-2AAE-45D1-913A-B06AE6474513}" type="slidenum">
              <a:rPr lang="sv-SE" smtClean="0"/>
              <a:t>‹#›</a:t>
            </a:fld>
            <a:endParaRPr lang="sv-SE" dirty="0"/>
          </a:p>
        </p:txBody>
      </p:sp>
      <p:sp>
        <p:nvSpPr>
          <p:cNvPr id="6" name="Rubrik 1"/>
          <p:cNvSpPr>
            <a:spLocks noGrp="1"/>
          </p:cNvSpPr>
          <p:nvPr>
            <p:ph type="ctrTitle" hasCustomPrompt="1"/>
          </p:nvPr>
        </p:nvSpPr>
        <p:spPr>
          <a:xfrm>
            <a:off x="610084" y="1297231"/>
            <a:ext cx="8467655" cy="1395728"/>
          </a:xfrm>
        </p:spPr>
        <p:txBody>
          <a:bodyPr wrap="square" anchor="t" anchorCtr="0"/>
          <a:lstStyle>
            <a:lvl1pPr algn="l">
              <a:lnSpc>
                <a:spcPts val="5000"/>
              </a:lnSpc>
              <a:defRPr sz="4500" b="0" spc="-150" baseline="0">
                <a:solidFill>
                  <a:schemeClr val="bg2">
                    <a:lumMod val="10000"/>
                  </a:schemeClr>
                </a:solidFill>
              </a:defRPr>
            </a:lvl1pPr>
          </a:lstStyle>
          <a:p>
            <a:r>
              <a:rPr lang="sv-SE" dirty="0"/>
              <a:t>Rubrik</a:t>
            </a:r>
            <a:br>
              <a:rPr lang="sv-SE" dirty="0"/>
            </a:br>
            <a:br>
              <a:rPr lang="sv-SE" dirty="0"/>
            </a:br>
            <a:endParaRPr lang="sv-SE" dirty="0"/>
          </a:p>
        </p:txBody>
      </p:sp>
      <p:sp>
        <p:nvSpPr>
          <p:cNvPr id="7" name="Platshållare för text 32"/>
          <p:cNvSpPr>
            <a:spLocks noGrp="1"/>
          </p:cNvSpPr>
          <p:nvPr>
            <p:ph type="body" sz="quarter" idx="14" hasCustomPrompt="1"/>
          </p:nvPr>
        </p:nvSpPr>
        <p:spPr>
          <a:xfrm>
            <a:off x="636588" y="3049142"/>
            <a:ext cx="3949812" cy="166199"/>
          </a:xfrm>
        </p:spPr>
        <p:txBody>
          <a:bodyPr anchor="ctr">
            <a:spAutoFit/>
          </a:bodyPr>
          <a:lstStyle>
            <a:lvl1pPr marL="0" indent="0">
              <a:buFontTx/>
              <a:buNone/>
              <a:defRPr sz="1200"/>
            </a:lvl1pPr>
            <a:lvl2pPr>
              <a:defRPr sz="900"/>
            </a:lvl2pPr>
            <a:lvl3pPr>
              <a:defRPr sz="900"/>
            </a:lvl3pPr>
            <a:lvl4pPr>
              <a:defRPr sz="900"/>
            </a:lvl4pPr>
            <a:lvl5pPr>
              <a:defRPr sz="900"/>
            </a:lvl5pPr>
          </a:lstStyle>
          <a:p>
            <a:pPr lvl="0"/>
            <a:r>
              <a:rPr lang="sv-SE" dirty="0"/>
              <a:t>Förnamn Efternamn</a:t>
            </a:r>
          </a:p>
        </p:txBody>
      </p:sp>
      <p:sp>
        <p:nvSpPr>
          <p:cNvPr id="8" name="Platshållare för text 34"/>
          <p:cNvSpPr>
            <a:spLocks noGrp="1"/>
          </p:cNvSpPr>
          <p:nvPr>
            <p:ph type="body" sz="quarter" idx="15" hasCustomPrompt="1"/>
          </p:nvPr>
        </p:nvSpPr>
        <p:spPr>
          <a:xfrm>
            <a:off x="636588" y="3242136"/>
            <a:ext cx="3949812" cy="166199"/>
          </a:xfrm>
        </p:spPr>
        <p:txBody>
          <a:bodyPr anchor="ctr">
            <a:spAutoFit/>
          </a:bodyPr>
          <a:lstStyle>
            <a:lvl1pPr marL="0" indent="0">
              <a:buFontTx/>
              <a:buNone/>
              <a:defRPr sz="1200"/>
            </a:lvl1pPr>
          </a:lstStyle>
          <a:p>
            <a:pPr lvl="0"/>
            <a:r>
              <a:rPr lang="sv-SE" dirty="0"/>
              <a:t>Titel</a:t>
            </a:r>
          </a:p>
        </p:txBody>
      </p:sp>
      <p:sp>
        <p:nvSpPr>
          <p:cNvPr id="9" name="Platshållare för text 37"/>
          <p:cNvSpPr>
            <a:spLocks noGrp="1"/>
          </p:cNvSpPr>
          <p:nvPr>
            <p:ph type="body" sz="quarter" idx="16" hasCustomPrompt="1"/>
          </p:nvPr>
        </p:nvSpPr>
        <p:spPr>
          <a:xfrm>
            <a:off x="636588" y="3432727"/>
            <a:ext cx="3949812" cy="166199"/>
          </a:xfrm>
        </p:spPr>
        <p:txBody>
          <a:bodyPr anchor="ctr">
            <a:spAutoFit/>
          </a:bodyPr>
          <a:lstStyle>
            <a:lvl1pPr marL="0" indent="0">
              <a:buFontTx/>
              <a:buNone/>
              <a:defRPr sz="1200"/>
            </a:lvl1pPr>
          </a:lstStyle>
          <a:p>
            <a:pPr lvl="0"/>
            <a:r>
              <a:rPr lang="sv-SE" dirty="0"/>
              <a:t>Koncern</a:t>
            </a:r>
          </a:p>
        </p:txBody>
      </p:sp>
      <p:sp>
        <p:nvSpPr>
          <p:cNvPr id="11" name="Platshållare för text 30"/>
          <p:cNvSpPr>
            <a:spLocks noGrp="1"/>
          </p:cNvSpPr>
          <p:nvPr>
            <p:ph type="body" sz="quarter" idx="17" hasCustomPrompt="1"/>
          </p:nvPr>
        </p:nvSpPr>
        <p:spPr>
          <a:xfrm>
            <a:off x="1740281" y="403158"/>
            <a:ext cx="960389" cy="138499"/>
          </a:xfrm>
        </p:spPr>
        <p:txBody>
          <a:bodyPr>
            <a:noAutofit/>
          </a:bodyPr>
          <a:lstStyle>
            <a:lvl1pPr marL="0" indent="0">
              <a:buFontTx/>
              <a:buNone/>
              <a:defRPr sz="900"/>
            </a:lvl1pPr>
          </a:lstStyle>
          <a:p>
            <a:pPr lvl="0"/>
            <a:r>
              <a:rPr lang="sv-SE"/>
              <a:t>2018-XX-XX</a:t>
            </a:r>
            <a:endParaRPr lang="sv-SE" dirty="0"/>
          </a:p>
        </p:txBody>
      </p:sp>
    </p:spTree>
    <p:extLst/>
  </p:cSld>
  <p:clrMapOvr>
    <a:masterClrMapping/>
  </p:clrMapOvr>
  <p:extLst mod="1">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Avslutningssida">
    <p:spTree>
      <p:nvGrpSpPr>
        <p:cNvPr id="1" name=""/>
        <p:cNvGrpSpPr/>
        <p:nvPr/>
      </p:nvGrpSpPr>
      <p:grpSpPr>
        <a:xfrm>
          <a:off x="0" y="0"/>
          <a:ext cx="0" cy="0"/>
          <a:chOff x="0" y="0"/>
          <a:chExt cx="0" cy="0"/>
        </a:xfrm>
      </p:grpSpPr>
      <p:pic>
        <p:nvPicPr>
          <p:cNvPr id="5" name="Bildobjekt 4"/>
          <p:cNvPicPr>
            <a:picLocks noChangeAspect="1"/>
          </p:cNvPicPr>
          <p:nvPr userDrawn="1"/>
        </p:nvPicPr>
        <p:blipFill rotWithShape="1">
          <a:blip r:embed="rId2" cstate="print">
            <a:extLst>
              <a:ext uri="{28A0092B-C50C-407E-A947-70E740481C1C}">
                <a14:useLocalDpi xmlns:a14="http://schemas.microsoft.com/office/drawing/2010/main" val="0"/>
              </a:ext>
            </a:extLst>
          </a:blip>
          <a:srcRect l="957" t="1568" r="763" b="23034"/>
          <a:stretch/>
        </p:blipFill>
        <p:spPr bwMode="ltGray">
          <a:xfrm>
            <a:off x="168390" y="244799"/>
            <a:ext cx="11866174" cy="6372001"/>
          </a:xfrm>
          <a:prstGeom prst="rect">
            <a:avLst/>
          </a:prstGeom>
        </p:spPr>
      </p:pic>
    </p:spTree>
    <p:extLst>
      <p:ext uri="{BB962C8B-B14F-4D97-AF65-F5344CB8AC3E}">
        <p14:creationId xmlns:p14="http://schemas.microsoft.com/office/powerpoint/2010/main" val="1202367958"/>
      </p:ext>
    </p:extLst>
  </p:cSld>
  <p:clrMapOvr>
    <a:masterClrMapping/>
  </p:clrMapOvr>
  <p:extLst mod="1">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E8645303-2AAE-45D1-913A-B06AE6474513}" type="slidenum">
              <a:rPr lang="sv-SE" smtClean="0"/>
              <a:t>‹#›</a:t>
            </a:fld>
            <a:endParaRPr lang="sv-SE" dirty="0"/>
          </a:p>
        </p:txBody>
      </p:sp>
    </p:spTree>
    <p:extLst>
      <p:ext uri="{BB962C8B-B14F-4D97-AF65-F5344CB8AC3E}">
        <p14:creationId xmlns:p14="http://schemas.microsoft.com/office/powerpoint/2010/main" val="3123007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amsida 2">
    <p:bg>
      <p:bgPr>
        <a:solidFill>
          <a:schemeClr val="bg2"/>
        </a:solidFill>
        <a:effectLst/>
      </p:bgPr>
    </p:bg>
    <p:spTree>
      <p:nvGrpSpPr>
        <p:cNvPr id="1" name=""/>
        <p:cNvGrpSpPr/>
        <p:nvPr/>
      </p:nvGrpSpPr>
      <p:grpSpPr>
        <a:xfrm>
          <a:off x="0" y="0"/>
          <a:ext cx="0" cy="0"/>
          <a:chOff x="0" y="0"/>
          <a:chExt cx="0" cy="0"/>
        </a:xfrm>
      </p:grpSpPr>
      <p:sp>
        <p:nvSpPr>
          <p:cNvPr id="17" name="Rubrik 1"/>
          <p:cNvSpPr>
            <a:spLocks noGrp="1"/>
          </p:cNvSpPr>
          <p:nvPr>
            <p:ph type="ctrTitle" hasCustomPrompt="1"/>
          </p:nvPr>
        </p:nvSpPr>
        <p:spPr>
          <a:xfrm>
            <a:off x="610085" y="1297231"/>
            <a:ext cx="5077929" cy="1300543"/>
          </a:xfrm>
        </p:spPr>
        <p:txBody>
          <a:bodyPr wrap="square" anchor="t" anchorCtr="0"/>
          <a:lstStyle>
            <a:lvl1pPr algn="l">
              <a:lnSpc>
                <a:spcPts val="5000"/>
              </a:lnSpc>
              <a:defRPr sz="4500" b="0" spc="-150" baseline="0">
                <a:solidFill>
                  <a:schemeClr val="bg2">
                    <a:lumMod val="10000"/>
                  </a:schemeClr>
                </a:solidFill>
              </a:defRPr>
            </a:lvl1pPr>
          </a:lstStyle>
          <a:p>
            <a:r>
              <a:rPr lang="sv-SE" dirty="0"/>
              <a:t>Rubrik</a:t>
            </a:r>
          </a:p>
        </p:txBody>
      </p:sp>
      <p:sp>
        <p:nvSpPr>
          <p:cNvPr id="3" name="Underrubrik 2"/>
          <p:cNvSpPr>
            <a:spLocks noGrp="1"/>
          </p:cNvSpPr>
          <p:nvPr>
            <p:ph type="subTitle" idx="1" hasCustomPrompt="1"/>
          </p:nvPr>
        </p:nvSpPr>
        <p:spPr>
          <a:xfrm>
            <a:off x="642976" y="2663069"/>
            <a:ext cx="5045037" cy="579511"/>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19" name="Platshållare för text 32"/>
          <p:cNvSpPr>
            <a:spLocks noGrp="1"/>
          </p:cNvSpPr>
          <p:nvPr>
            <p:ph type="body" sz="quarter" idx="14" hasCustomPrompt="1"/>
          </p:nvPr>
        </p:nvSpPr>
        <p:spPr>
          <a:xfrm>
            <a:off x="636588" y="5772790"/>
            <a:ext cx="3949812" cy="166199"/>
          </a:xfrm>
        </p:spPr>
        <p:txBody>
          <a:bodyPr anchor="ctr">
            <a:spAutoFit/>
          </a:bodyPr>
          <a:lstStyle>
            <a:lvl1pPr marL="0" indent="0">
              <a:buFontTx/>
              <a:buNone/>
              <a:defRPr sz="1200">
                <a:solidFill>
                  <a:schemeClr val="bg2">
                    <a:lumMod val="10000"/>
                  </a:schemeClr>
                </a:solidFill>
              </a:defRPr>
            </a:lvl1pPr>
            <a:lvl2pPr>
              <a:defRPr sz="900"/>
            </a:lvl2pPr>
            <a:lvl3pPr>
              <a:defRPr sz="900"/>
            </a:lvl3pPr>
            <a:lvl4pPr>
              <a:defRPr sz="900"/>
            </a:lvl4pPr>
            <a:lvl5pPr>
              <a:defRPr sz="900"/>
            </a:lvl5pPr>
          </a:lstStyle>
          <a:p>
            <a:pPr lvl="0"/>
            <a:r>
              <a:rPr lang="sv-SE" dirty="0"/>
              <a:t>Förnamn Efternamn</a:t>
            </a:r>
          </a:p>
        </p:txBody>
      </p:sp>
      <p:sp>
        <p:nvSpPr>
          <p:cNvPr id="20" name="Platshållare för text 34"/>
          <p:cNvSpPr>
            <a:spLocks noGrp="1"/>
          </p:cNvSpPr>
          <p:nvPr>
            <p:ph type="body" sz="quarter" idx="15" hasCustomPrompt="1"/>
          </p:nvPr>
        </p:nvSpPr>
        <p:spPr>
          <a:xfrm>
            <a:off x="636588" y="5965784"/>
            <a:ext cx="3949812" cy="166199"/>
          </a:xfrm>
        </p:spPr>
        <p:txBody>
          <a:bodyPr anchor="ctr">
            <a:spAutoFit/>
          </a:bodyPr>
          <a:lstStyle>
            <a:lvl1pPr marL="0" indent="0">
              <a:buFontTx/>
              <a:buNone/>
              <a:defRPr sz="1200">
                <a:solidFill>
                  <a:schemeClr val="bg2">
                    <a:lumMod val="10000"/>
                  </a:schemeClr>
                </a:solidFill>
              </a:defRPr>
            </a:lvl1pPr>
          </a:lstStyle>
          <a:p>
            <a:pPr lvl="0"/>
            <a:r>
              <a:rPr lang="sv-SE" dirty="0"/>
              <a:t>Titel</a:t>
            </a:r>
          </a:p>
        </p:txBody>
      </p:sp>
      <p:sp>
        <p:nvSpPr>
          <p:cNvPr id="21" name="Platshållare för text 37"/>
          <p:cNvSpPr>
            <a:spLocks noGrp="1"/>
          </p:cNvSpPr>
          <p:nvPr>
            <p:ph type="body" sz="quarter" idx="16" hasCustomPrompt="1"/>
          </p:nvPr>
        </p:nvSpPr>
        <p:spPr>
          <a:xfrm>
            <a:off x="636588" y="6156376"/>
            <a:ext cx="3949812" cy="166199"/>
          </a:xfrm>
        </p:spPr>
        <p:txBody>
          <a:bodyPr anchor="ctr">
            <a:spAutoFit/>
          </a:bodyPr>
          <a:lstStyle>
            <a:lvl1pPr marL="0" indent="0">
              <a:buFontTx/>
              <a:buNone/>
              <a:defRPr sz="1200">
                <a:solidFill>
                  <a:schemeClr val="bg2">
                    <a:lumMod val="10000"/>
                  </a:schemeClr>
                </a:solidFill>
              </a:defRPr>
            </a:lvl1pPr>
          </a:lstStyle>
          <a:p>
            <a:pPr lvl="0"/>
            <a:r>
              <a:rPr lang="sv-SE" dirty="0"/>
              <a:t>Koncern</a:t>
            </a:r>
          </a:p>
        </p:txBody>
      </p:sp>
      <p:sp>
        <p:nvSpPr>
          <p:cNvPr id="6" name="Platshållare för bildnummer 5"/>
          <p:cNvSpPr>
            <a:spLocks noGrp="1"/>
          </p:cNvSpPr>
          <p:nvPr>
            <p:ph type="sldNum" sz="quarter" idx="12"/>
          </p:nvPr>
        </p:nvSpPr>
        <p:spPr/>
        <p:txBody>
          <a:bodyPr/>
          <a:lstStyle/>
          <a:p>
            <a:fld id="{E8645303-2AAE-45D1-913A-B06AE6474513}" type="slidenum">
              <a:rPr lang="sv-SE" smtClean="0"/>
              <a:t>‹#›</a:t>
            </a:fld>
            <a:endParaRPr lang="sv-SE" dirty="0"/>
          </a:p>
        </p:txBody>
      </p:sp>
      <p:grpSp>
        <p:nvGrpSpPr>
          <p:cNvPr id="28" name="Grupp 27"/>
          <p:cNvGrpSpPr/>
          <p:nvPr userDrawn="1"/>
        </p:nvGrpSpPr>
        <p:grpSpPr bwMode="ltGray">
          <a:xfrm>
            <a:off x="6152712" y="1244177"/>
            <a:ext cx="5283453" cy="5075155"/>
            <a:chOff x="6152712" y="1165432"/>
            <a:chExt cx="5283453" cy="5075155"/>
          </a:xfrm>
        </p:grpSpPr>
        <p:pic>
          <p:nvPicPr>
            <p:cNvPr id="9" name="Bildobjekt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ltGray">
            <a:xfrm>
              <a:off x="7425691" y="1663314"/>
              <a:ext cx="4010474" cy="1092096"/>
            </a:xfrm>
            <a:prstGeom prst="rect">
              <a:avLst/>
            </a:prstGeom>
          </p:spPr>
        </p:pic>
        <p:pic>
          <p:nvPicPr>
            <p:cNvPr id="11" name="Bildobjekt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ltGray">
            <a:xfrm>
              <a:off x="9606010" y="2828329"/>
              <a:ext cx="1827774" cy="2021801"/>
            </a:xfrm>
            <a:prstGeom prst="rect">
              <a:avLst/>
            </a:prstGeom>
          </p:spPr>
        </p:pic>
        <p:pic>
          <p:nvPicPr>
            <p:cNvPr id="15" name="Bildobjekt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ltGray">
            <a:xfrm>
              <a:off x="6217920" y="5200848"/>
              <a:ext cx="1615702" cy="1027902"/>
            </a:xfrm>
            <a:prstGeom prst="rect">
              <a:avLst/>
            </a:prstGeom>
          </p:spPr>
        </p:pic>
        <p:pic>
          <p:nvPicPr>
            <p:cNvPr id="18" name="Bildobjekt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ltGray">
            <a:xfrm>
              <a:off x="6158738" y="2843570"/>
              <a:ext cx="1866250" cy="2007066"/>
            </a:xfrm>
            <a:prstGeom prst="rect">
              <a:avLst/>
            </a:prstGeom>
          </p:spPr>
        </p:pic>
        <p:pic>
          <p:nvPicPr>
            <p:cNvPr id="22" name="Bildobjekt 2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bwMode="ltGray">
            <a:xfrm>
              <a:off x="8111490" y="4739808"/>
              <a:ext cx="3116580" cy="1500779"/>
            </a:xfrm>
            <a:prstGeom prst="rect">
              <a:avLst/>
            </a:prstGeom>
          </p:spPr>
        </p:pic>
        <p:pic>
          <p:nvPicPr>
            <p:cNvPr id="27" name="Bildobjekt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bwMode="ltGray">
            <a:xfrm>
              <a:off x="6152712" y="1165432"/>
              <a:ext cx="1697793" cy="857677"/>
            </a:xfrm>
            <a:prstGeom prst="rect">
              <a:avLst/>
            </a:prstGeom>
          </p:spPr>
        </p:pic>
      </p:grpSp>
      <p:sp>
        <p:nvSpPr>
          <p:cNvPr id="23" name="Platshållare för text 30"/>
          <p:cNvSpPr>
            <a:spLocks noGrp="1"/>
          </p:cNvSpPr>
          <p:nvPr>
            <p:ph type="body" sz="quarter" idx="17" hasCustomPrompt="1"/>
          </p:nvPr>
        </p:nvSpPr>
        <p:spPr>
          <a:xfrm>
            <a:off x="1740281" y="403158"/>
            <a:ext cx="960389" cy="138499"/>
          </a:xfrm>
        </p:spPr>
        <p:txBody>
          <a:bodyPr>
            <a:noAutofit/>
          </a:bodyPr>
          <a:lstStyle>
            <a:lvl1pPr marL="0" indent="0">
              <a:buFontTx/>
              <a:buNone/>
              <a:defRPr sz="900">
                <a:solidFill>
                  <a:schemeClr val="bg2">
                    <a:lumMod val="10000"/>
                  </a:schemeClr>
                </a:solidFill>
              </a:defRPr>
            </a:lvl1pPr>
          </a:lstStyle>
          <a:p>
            <a:pPr lvl="0"/>
            <a:r>
              <a:rPr lang="sv-SE"/>
              <a:t>2018-XX-XX</a:t>
            </a:r>
            <a:endParaRPr lang="sv-SE" dirty="0"/>
          </a:p>
        </p:txBody>
      </p:sp>
    </p:spTree>
    <p:extLst>
      <p:ext uri="{BB962C8B-B14F-4D97-AF65-F5344CB8AC3E}">
        <p14:creationId xmlns:p14="http://schemas.microsoft.com/office/powerpoint/2010/main" val="1904181000"/>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ramsida 3">
    <p:bg>
      <p:bgPr>
        <a:solidFill>
          <a:schemeClr val="bg2"/>
        </a:solidFill>
        <a:effectLst/>
      </p:bgPr>
    </p:bg>
    <p:spTree>
      <p:nvGrpSpPr>
        <p:cNvPr id="1" name=""/>
        <p:cNvGrpSpPr/>
        <p:nvPr/>
      </p:nvGrpSpPr>
      <p:grpSpPr>
        <a:xfrm>
          <a:off x="0" y="0"/>
          <a:ext cx="0" cy="0"/>
          <a:chOff x="0" y="0"/>
          <a:chExt cx="0" cy="0"/>
        </a:xfrm>
      </p:grpSpPr>
      <p:sp>
        <p:nvSpPr>
          <p:cNvPr id="11" name="Rubrik 1"/>
          <p:cNvSpPr>
            <a:spLocks noGrp="1"/>
          </p:cNvSpPr>
          <p:nvPr>
            <p:ph type="ctrTitle" hasCustomPrompt="1"/>
          </p:nvPr>
        </p:nvSpPr>
        <p:spPr>
          <a:xfrm>
            <a:off x="610085" y="1297231"/>
            <a:ext cx="5077929" cy="1300543"/>
          </a:xfrm>
        </p:spPr>
        <p:txBody>
          <a:bodyPr wrap="square" anchor="t" anchorCtr="0"/>
          <a:lstStyle>
            <a:lvl1pPr algn="l">
              <a:lnSpc>
                <a:spcPts val="5000"/>
              </a:lnSpc>
              <a:defRPr sz="4500" b="0" spc="-150" baseline="0">
                <a:solidFill>
                  <a:schemeClr val="bg2">
                    <a:lumMod val="10000"/>
                  </a:schemeClr>
                </a:solidFill>
              </a:defRPr>
            </a:lvl1pPr>
          </a:lstStyle>
          <a:p>
            <a:r>
              <a:rPr lang="sv-SE" dirty="0"/>
              <a:t>Rubrik</a:t>
            </a:r>
          </a:p>
        </p:txBody>
      </p:sp>
      <p:sp>
        <p:nvSpPr>
          <p:cNvPr id="3" name="Underrubrik 2"/>
          <p:cNvSpPr>
            <a:spLocks noGrp="1"/>
          </p:cNvSpPr>
          <p:nvPr>
            <p:ph type="subTitle" idx="1" hasCustomPrompt="1"/>
          </p:nvPr>
        </p:nvSpPr>
        <p:spPr>
          <a:xfrm>
            <a:off x="642976" y="2663069"/>
            <a:ext cx="5045037" cy="579511"/>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12" name="Platshållare för text 32"/>
          <p:cNvSpPr>
            <a:spLocks noGrp="1"/>
          </p:cNvSpPr>
          <p:nvPr>
            <p:ph type="body" sz="quarter" idx="14" hasCustomPrompt="1"/>
          </p:nvPr>
        </p:nvSpPr>
        <p:spPr>
          <a:xfrm>
            <a:off x="636588" y="5772790"/>
            <a:ext cx="3949812" cy="166199"/>
          </a:xfrm>
        </p:spPr>
        <p:txBody>
          <a:bodyPr anchor="ctr">
            <a:spAutoFit/>
          </a:bodyPr>
          <a:lstStyle>
            <a:lvl1pPr marL="0" indent="0">
              <a:buFontTx/>
              <a:buNone/>
              <a:defRPr sz="1200">
                <a:solidFill>
                  <a:schemeClr val="bg2">
                    <a:lumMod val="10000"/>
                  </a:schemeClr>
                </a:solidFill>
              </a:defRPr>
            </a:lvl1pPr>
            <a:lvl2pPr>
              <a:defRPr sz="900"/>
            </a:lvl2pPr>
            <a:lvl3pPr>
              <a:defRPr sz="900"/>
            </a:lvl3pPr>
            <a:lvl4pPr>
              <a:defRPr sz="900"/>
            </a:lvl4pPr>
            <a:lvl5pPr>
              <a:defRPr sz="900"/>
            </a:lvl5pPr>
          </a:lstStyle>
          <a:p>
            <a:pPr lvl="0"/>
            <a:r>
              <a:rPr lang="sv-SE" dirty="0"/>
              <a:t>Förnamn Efternamn</a:t>
            </a:r>
          </a:p>
        </p:txBody>
      </p:sp>
      <p:sp>
        <p:nvSpPr>
          <p:cNvPr id="13" name="Platshållare för text 34"/>
          <p:cNvSpPr>
            <a:spLocks noGrp="1"/>
          </p:cNvSpPr>
          <p:nvPr>
            <p:ph type="body" sz="quarter" idx="15" hasCustomPrompt="1"/>
          </p:nvPr>
        </p:nvSpPr>
        <p:spPr>
          <a:xfrm>
            <a:off x="636588" y="5965784"/>
            <a:ext cx="3949812" cy="166199"/>
          </a:xfrm>
        </p:spPr>
        <p:txBody>
          <a:bodyPr anchor="ctr">
            <a:spAutoFit/>
          </a:bodyPr>
          <a:lstStyle>
            <a:lvl1pPr marL="0" indent="0">
              <a:buFontTx/>
              <a:buNone/>
              <a:defRPr sz="1200">
                <a:solidFill>
                  <a:schemeClr val="bg2">
                    <a:lumMod val="10000"/>
                  </a:schemeClr>
                </a:solidFill>
              </a:defRPr>
            </a:lvl1pPr>
          </a:lstStyle>
          <a:p>
            <a:pPr lvl="0"/>
            <a:r>
              <a:rPr lang="sv-SE" dirty="0"/>
              <a:t>Titel</a:t>
            </a:r>
          </a:p>
        </p:txBody>
      </p:sp>
      <p:sp>
        <p:nvSpPr>
          <p:cNvPr id="14" name="Platshållare för text 37"/>
          <p:cNvSpPr>
            <a:spLocks noGrp="1"/>
          </p:cNvSpPr>
          <p:nvPr>
            <p:ph type="body" sz="quarter" idx="16" hasCustomPrompt="1"/>
          </p:nvPr>
        </p:nvSpPr>
        <p:spPr>
          <a:xfrm>
            <a:off x="636588" y="6156376"/>
            <a:ext cx="3949812" cy="166199"/>
          </a:xfrm>
        </p:spPr>
        <p:txBody>
          <a:bodyPr anchor="ctr">
            <a:spAutoFit/>
          </a:bodyPr>
          <a:lstStyle>
            <a:lvl1pPr marL="0" indent="0">
              <a:buFontTx/>
              <a:buNone/>
              <a:defRPr sz="1200">
                <a:solidFill>
                  <a:schemeClr val="bg2">
                    <a:lumMod val="10000"/>
                  </a:schemeClr>
                </a:solidFill>
              </a:defRPr>
            </a:lvl1pPr>
          </a:lstStyle>
          <a:p>
            <a:pPr lvl="0"/>
            <a:r>
              <a:rPr lang="sv-SE" dirty="0"/>
              <a:t>Koncern</a:t>
            </a:r>
          </a:p>
        </p:txBody>
      </p:sp>
      <p:sp>
        <p:nvSpPr>
          <p:cNvPr id="6" name="Platshållare för bildnummer 5"/>
          <p:cNvSpPr>
            <a:spLocks noGrp="1"/>
          </p:cNvSpPr>
          <p:nvPr>
            <p:ph type="sldNum" sz="quarter" idx="12"/>
          </p:nvPr>
        </p:nvSpPr>
        <p:spPr/>
        <p:txBody>
          <a:bodyPr/>
          <a:lstStyle/>
          <a:p>
            <a:fld id="{E8645303-2AAE-45D1-913A-B06AE6474513}" type="slidenum">
              <a:rPr lang="sv-SE" smtClean="0"/>
              <a:t>‹#›</a:t>
            </a:fld>
            <a:endParaRPr lang="sv-SE" dirty="0"/>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ltGray">
          <a:xfrm>
            <a:off x="6269784" y="1343033"/>
            <a:ext cx="5198428" cy="4977514"/>
          </a:xfrm>
          <a:prstGeom prst="rect">
            <a:avLst/>
          </a:prstGeom>
        </p:spPr>
      </p:pic>
      <p:sp>
        <p:nvSpPr>
          <p:cNvPr id="15" name="Platshållare för text 30"/>
          <p:cNvSpPr>
            <a:spLocks noGrp="1"/>
          </p:cNvSpPr>
          <p:nvPr>
            <p:ph type="body" sz="quarter" idx="17" hasCustomPrompt="1"/>
          </p:nvPr>
        </p:nvSpPr>
        <p:spPr>
          <a:xfrm>
            <a:off x="1740281" y="403158"/>
            <a:ext cx="960389" cy="138499"/>
          </a:xfrm>
        </p:spPr>
        <p:txBody>
          <a:bodyPr>
            <a:noAutofit/>
          </a:bodyPr>
          <a:lstStyle>
            <a:lvl1pPr marL="0" indent="0">
              <a:buFontTx/>
              <a:buNone/>
              <a:defRPr sz="900">
                <a:solidFill>
                  <a:schemeClr val="bg2">
                    <a:lumMod val="10000"/>
                  </a:schemeClr>
                </a:solidFill>
              </a:defRPr>
            </a:lvl1pPr>
          </a:lstStyle>
          <a:p>
            <a:pPr lvl="0"/>
            <a:r>
              <a:rPr lang="sv-SE"/>
              <a:t>2018-XX-XX</a:t>
            </a:r>
            <a:endParaRPr lang="sv-SE" dirty="0"/>
          </a:p>
        </p:txBody>
      </p:sp>
    </p:spTree>
    <p:extLst>
      <p:ext uri="{BB962C8B-B14F-4D97-AF65-F5344CB8AC3E}">
        <p14:creationId xmlns:p14="http://schemas.microsoft.com/office/powerpoint/2010/main" val="72657"/>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ramsida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ubrik 1"/>
          <p:cNvSpPr>
            <a:spLocks noGrp="1"/>
          </p:cNvSpPr>
          <p:nvPr>
            <p:ph type="ctrTitle" hasCustomPrompt="1"/>
          </p:nvPr>
        </p:nvSpPr>
        <p:spPr>
          <a:xfrm>
            <a:off x="610085" y="1297231"/>
            <a:ext cx="5077929" cy="1300543"/>
          </a:xfrm>
        </p:spPr>
        <p:txBody>
          <a:bodyPr wrap="square" anchor="t" anchorCtr="0"/>
          <a:lstStyle>
            <a:lvl1pPr algn="l">
              <a:lnSpc>
                <a:spcPts val="5000"/>
              </a:lnSpc>
              <a:defRPr sz="4500" b="0" spc="-150" baseline="0">
                <a:solidFill>
                  <a:schemeClr val="bg2">
                    <a:lumMod val="10000"/>
                  </a:schemeClr>
                </a:solidFill>
              </a:defRPr>
            </a:lvl1pPr>
          </a:lstStyle>
          <a:p>
            <a:r>
              <a:rPr lang="sv-SE" dirty="0"/>
              <a:t>Rubrik</a:t>
            </a:r>
          </a:p>
        </p:txBody>
      </p:sp>
      <p:sp>
        <p:nvSpPr>
          <p:cNvPr id="3" name="Underrubrik 2"/>
          <p:cNvSpPr>
            <a:spLocks noGrp="1"/>
          </p:cNvSpPr>
          <p:nvPr>
            <p:ph type="subTitle" idx="1" hasCustomPrompt="1"/>
          </p:nvPr>
        </p:nvSpPr>
        <p:spPr>
          <a:xfrm>
            <a:off x="642976" y="2663069"/>
            <a:ext cx="5045037" cy="579511"/>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11" name="Platshållare för text 32"/>
          <p:cNvSpPr>
            <a:spLocks noGrp="1"/>
          </p:cNvSpPr>
          <p:nvPr>
            <p:ph type="body" sz="quarter" idx="14" hasCustomPrompt="1"/>
          </p:nvPr>
        </p:nvSpPr>
        <p:spPr>
          <a:xfrm>
            <a:off x="636588" y="3281381"/>
            <a:ext cx="3949812" cy="166199"/>
          </a:xfrm>
        </p:spPr>
        <p:txBody>
          <a:bodyPr anchor="ctr">
            <a:spAutoFit/>
          </a:bodyPr>
          <a:lstStyle>
            <a:lvl1pPr marL="0" indent="0">
              <a:buFontTx/>
              <a:buNone/>
              <a:defRPr sz="1200">
                <a:solidFill>
                  <a:schemeClr val="bg2">
                    <a:lumMod val="10000"/>
                  </a:schemeClr>
                </a:solidFill>
              </a:defRPr>
            </a:lvl1pPr>
            <a:lvl2pPr>
              <a:defRPr sz="900"/>
            </a:lvl2pPr>
            <a:lvl3pPr>
              <a:defRPr sz="900"/>
            </a:lvl3pPr>
            <a:lvl4pPr>
              <a:defRPr sz="900"/>
            </a:lvl4pPr>
            <a:lvl5pPr>
              <a:defRPr sz="900"/>
            </a:lvl5pPr>
          </a:lstStyle>
          <a:p>
            <a:pPr lvl="0"/>
            <a:r>
              <a:rPr lang="sv-SE" dirty="0"/>
              <a:t>Förnamn Efternamn</a:t>
            </a:r>
          </a:p>
        </p:txBody>
      </p:sp>
      <p:sp>
        <p:nvSpPr>
          <p:cNvPr id="12" name="Platshållare för text 34"/>
          <p:cNvSpPr>
            <a:spLocks noGrp="1"/>
          </p:cNvSpPr>
          <p:nvPr>
            <p:ph type="body" sz="quarter" idx="15" hasCustomPrompt="1"/>
          </p:nvPr>
        </p:nvSpPr>
        <p:spPr>
          <a:xfrm>
            <a:off x="636588" y="3474375"/>
            <a:ext cx="3949812" cy="166199"/>
          </a:xfrm>
        </p:spPr>
        <p:txBody>
          <a:bodyPr anchor="ctr">
            <a:spAutoFit/>
          </a:bodyPr>
          <a:lstStyle>
            <a:lvl1pPr marL="0" indent="0">
              <a:buFontTx/>
              <a:buNone/>
              <a:defRPr sz="1200">
                <a:solidFill>
                  <a:schemeClr val="bg2">
                    <a:lumMod val="10000"/>
                  </a:schemeClr>
                </a:solidFill>
              </a:defRPr>
            </a:lvl1pPr>
          </a:lstStyle>
          <a:p>
            <a:pPr lvl="0"/>
            <a:r>
              <a:rPr lang="sv-SE" dirty="0"/>
              <a:t>Titel</a:t>
            </a:r>
          </a:p>
        </p:txBody>
      </p:sp>
      <p:sp>
        <p:nvSpPr>
          <p:cNvPr id="13" name="Platshållare för text 37"/>
          <p:cNvSpPr>
            <a:spLocks noGrp="1"/>
          </p:cNvSpPr>
          <p:nvPr>
            <p:ph type="body" sz="quarter" idx="16" hasCustomPrompt="1"/>
          </p:nvPr>
        </p:nvSpPr>
        <p:spPr>
          <a:xfrm>
            <a:off x="636588" y="3664967"/>
            <a:ext cx="3949812" cy="166199"/>
          </a:xfrm>
        </p:spPr>
        <p:txBody>
          <a:bodyPr anchor="ctr">
            <a:spAutoFit/>
          </a:bodyPr>
          <a:lstStyle>
            <a:lvl1pPr marL="0" indent="0">
              <a:buFontTx/>
              <a:buNone/>
              <a:defRPr sz="1200">
                <a:solidFill>
                  <a:schemeClr val="bg2">
                    <a:lumMod val="10000"/>
                  </a:schemeClr>
                </a:solidFill>
              </a:defRPr>
            </a:lvl1pPr>
          </a:lstStyle>
          <a:p>
            <a:pPr lvl="0"/>
            <a:r>
              <a:rPr lang="sv-SE" dirty="0"/>
              <a:t>Koncern</a:t>
            </a:r>
          </a:p>
        </p:txBody>
      </p:sp>
      <p:sp>
        <p:nvSpPr>
          <p:cNvPr id="14" name="Platshållare för text 30"/>
          <p:cNvSpPr>
            <a:spLocks noGrp="1"/>
          </p:cNvSpPr>
          <p:nvPr>
            <p:ph type="body" sz="quarter" idx="17" hasCustomPrompt="1"/>
          </p:nvPr>
        </p:nvSpPr>
        <p:spPr>
          <a:xfrm>
            <a:off x="1740281" y="403158"/>
            <a:ext cx="960389" cy="138499"/>
          </a:xfrm>
        </p:spPr>
        <p:txBody>
          <a:bodyPr>
            <a:noAutofit/>
          </a:bodyPr>
          <a:lstStyle>
            <a:lvl1pPr marL="0" indent="0">
              <a:buFontTx/>
              <a:buNone/>
              <a:defRPr sz="900">
                <a:solidFill>
                  <a:schemeClr val="bg2">
                    <a:lumMod val="10000"/>
                  </a:schemeClr>
                </a:solidFill>
              </a:defRPr>
            </a:lvl1pPr>
          </a:lstStyle>
          <a:p>
            <a:pPr lvl="0"/>
            <a:r>
              <a:rPr lang="sv-SE"/>
              <a:t>2018-XX-XX</a:t>
            </a:r>
            <a:endParaRPr lang="sv-SE" dirty="0"/>
          </a:p>
        </p:txBody>
      </p:sp>
      <p:sp>
        <p:nvSpPr>
          <p:cNvPr id="6" name="Platshållare för bildnummer 5"/>
          <p:cNvSpPr>
            <a:spLocks noGrp="1"/>
          </p:cNvSpPr>
          <p:nvPr>
            <p:ph type="sldNum" sz="quarter" idx="12"/>
          </p:nvPr>
        </p:nvSpPr>
        <p:spPr/>
        <p:txBody>
          <a:bodyPr/>
          <a:lstStyle/>
          <a:p>
            <a:fld id="{E8645303-2AAE-45D1-913A-B06AE6474513}" type="slidenum">
              <a:rPr lang="sv-SE" smtClean="0"/>
              <a:t>‹#›</a:t>
            </a:fld>
            <a:endParaRPr lang="sv-SE" dirty="0"/>
          </a:p>
        </p:txBody>
      </p:sp>
    </p:spTree>
    <p:extLst>
      <p:ext uri="{BB962C8B-B14F-4D97-AF65-F5344CB8AC3E}">
        <p14:creationId xmlns:p14="http://schemas.microsoft.com/office/powerpoint/2010/main" val="3802936235"/>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sida 1">
    <p:bg>
      <p:bgPr>
        <a:solidFill>
          <a:srgbClr val="D0E6E1"/>
        </a:solidFill>
        <a:effectLst/>
      </p:bgPr>
    </p:bg>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610083" y="1297231"/>
            <a:ext cx="5077929" cy="1932316"/>
          </a:xfrm>
        </p:spPr>
        <p:txBody>
          <a:bodyPr anchor="t" anchorCtr="0"/>
          <a:lstStyle>
            <a:lvl1pPr>
              <a:lnSpc>
                <a:spcPts val="5000"/>
              </a:lnSpc>
              <a:defRPr sz="4500" b="0" spc="-150" baseline="0">
                <a:solidFill>
                  <a:schemeClr val="bg2">
                    <a:lumMod val="10000"/>
                  </a:schemeClr>
                </a:solidFill>
              </a:defRPr>
            </a:lvl1pPr>
          </a:lstStyle>
          <a:p>
            <a:r>
              <a:rPr lang="sv-SE" dirty="0"/>
              <a:t>Kapitelrubrik</a:t>
            </a:r>
          </a:p>
        </p:txBody>
      </p:sp>
      <p:sp>
        <p:nvSpPr>
          <p:cNvPr id="10" name="Platshållare för bildnummer 9"/>
          <p:cNvSpPr>
            <a:spLocks noGrp="1"/>
          </p:cNvSpPr>
          <p:nvPr>
            <p:ph type="sldNum" sz="quarter" idx="12"/>
          </p:nvPr>
        </p:nvSpPr>
        <p:spPr/>
        <p:txBody>
          <a:bodyPr/>
          <a:lstStyle/>
          <a:p>
            <a:fld id="{E8645303-2AAE-45D1-913A-B06AE6474513}" type="slidenum">
              <a:rPr lang="sv-SE" smtClean="0"/>
              <a:t>‹#›</a:t>
            </a:fld>
            <a:endParaRPr lang="sv-SE" dirty="0"/>
          </a:p>
        </p:txBody>
      </p:sp>
      <p:pic>
        <p:nvPicPr>
          <p:cNvPr id="5" name="Bildobjekt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ltGray">
          <a:xfrm>
            <a:off x="6564630" y="1244177"/>
            <a:ext cx="4480912" cy="4477660"/>
          </a:xfrm>
          <a:prstGeom prst="rect">
            <a:avLst/>
          </a:prstGeom>
        </p:spPr>
      </p:pic>
    </p:spTree>
    <p:extLst>
      <p:ext uri="{BB962C8B-B14F-4D97-AF65-F5344CB8AC3E}">
        <p14:creationId xmlns:p14="http://schemas.microsoft.com/office/powerpoint/2010/main" val="1746081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sida 2">
    <p:bg>
      <p:bgPr>
        <a:solidFill>
          <a:srgbClr val="D0E6E1"/>
        </a:solidFill>
        <a:effectLst/>
      </p:bgPr>
    </p:bg>
    <p:spTree>
      <p:nvGrpSpPr>
        <p:cNvPr id="1" name=""/>
        <p:cNvGrpSpPr/>
        <p:nvPr/>
      </p:nvGrpSpPr>
      <p:grpSpPr>
        <a:xfrm>
          <a:off x="0" y="0"/>
          <a:ext cx="0" cy="0"/>
          <a:chOff x="0" y="0"/>
          <a:chExt cx="0" cy="0"/>
        </a:xfrm>
      </p:grpSpPr>
      <p:sp>
        <p:nvSpPr>
          <p:cNvPr id="7" name="Rubrik 6"/>
          <p:cNvSpPr>
            <a:spLocks noGrp="1"/>
          </p:cNvSpPr>
          <p:nvPr>
            <p:ph type="title" hasCustomPrompt="1"/>
          </p:nvPr>
        </p:nvSpPr>
        <p:spPr>
          <a:xfrm>
            <a:off x="610084" y="1297231"/>
            <a:ext cx="5077929" cy="1932316"/>
          </a:xfrm>
        </p:spPr>
        <p:txBody>
          <a:bodyPr anchor="t" anchorCtr="0"/>
          <a:lstStyle>
            <a:lvl1pPr>
              <a:lnSpc>
                <a:spcPts val="5000"/>
              </a:lnSpc>
              <a:defRPr sz="4500" b="0" spc="-150" baseline="0">
                <a:solidFill>
                  <a:schemeClr val="bg2">
                    <a:lumMod val="10000"/>
                  </a:schemeClr>
                </a:solidFill>
              </a:defRPr>
            </a:lvl1pPr>
          </a:lstStyle>
          <a:p>
            <a:r>
              <a:rPr lang="sv-SE" dirty="0"/>
              <a:t>Kapitelrubrik</a:t>
            </a:r>
          </a:p>
        </p:txBody>
      </p:sp>
      <p:sp>
        <p:nvSpPr>
          <p:cNvPr id="10" name="Platshållare för bildnummer 9"/>
          <p:cNvSpPr>
            <a:spLocks noGrp="1"/>
          </p:cNvSpPr>
          <p:nvPr>
            <p:ph type="sldNum" sz="quarter" idx="12"/>
          </p:nvPr>
        </p:nvSpPr>
        <p:spPr/>
        <p:txBody>
          <a:bodyPr/>
          <a:lstStyle/>
          <a:p>
            <a:fld id="{E8645303-2AAE-45D1-913A-B06AE6474513}" type="slidenum">
              <a:rPr lang="sv-SE" smtClean="0"/>
              <a:t>‹#›</a:t>
            </a:fld>
            <a:endParaRPr lang="sv-SE" dirty="0"/>
          </a:p>
        </p:txBody>
      </p:sp>
      <p:pic>
        <p:nvPicPr>
          <p:cNvPr id="9" name="Bildobjekt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ltGray">
          <a:xfrm>
            <a:off x="6466840" y="1244177"/>
            <a:ext cx="4729176" cy="4769358"/>
          </a:xfrm>
          <a:prstGeom prst="rect">
            <a:avLst/>
          </a:prstGeom>
        </p:spPr>
      </p:pic>
    </p:spTree>
    <p:extLst>
      <p:ext uri="{BB962C8B-B14F-4D97-AF65-F5344CB8AC3E}">
        <p14:creationId xmlns:p14="http://schemas.microsoft.com/office/powerpoint/2010/main" val="1634512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3">
    <p:bg>
      <p:bgPr>
        <a:solidFill>
          <a:srgbClr val="D0E6E1"/>
        </a:solidFill>
        <a:effectLst/>
      </p:bgPr>
    </p:bg>
    <p:spTree>
      <p:nvGrpSpPr>
        <p:cNvPr id="1" name=""/>
        <p:cNvGrpSpPr/>
        <p:nvPr/>
      </p:nvGrpSpPr>
      <p:grpSpPr>
        <a:xfrm>
          <a:off x="0" y="0"/>
          <a:ext cx="0" cy="0"/>
          <a:chOff x="0" y="0"/>
          <a:chExt cx="0" cy="0"/>
        </a:xfrm>
      </p:grpSpPr>
      <p:sp>
        <p:nvSpPr>
          <p:cNvPr id="10" name="Platshållare för bildnummer 9"/>
          <p:cNvSpPr>
            <a:spLocks noGrp="1"/>
          </p:cNvSpPr>
          <p:nvPr>
            <p:ph type="sldNum" sz="quarter" idx="12"/>
          </p:nvPr>
        </p:nvSpPr>
        <p:spPr/>
        <p:txBody>
          <a:bodyPr/>
          <a:lstStyle/>
          <a:p>
            <a:fld id="{E8645303-2AAE-45D1-913A-B06AE6474513}" type="slidenum">
              <a:rPr lang="sv-SE" smtClean="0"/>
              <a:t>‹#›</a:t>
            </a:fld>
            <a:endParaRPr lang="sv-SE" dirty="0"/>
          </a:p>
        </p:txBody>
      </p:sp>
      <p:pic>
        <p:nvPicPr>
          <p:cNvPr id="5" name="Bildobjekt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ltGray">
          <a:xfrm>
            <a:off x="6522720" y="1244177"/>
            <a:ext cx="4505632" cy="4516342"/>
          </a:xfrm>
          <a:prstGeom prst="rect">
            <a:avLst/>
          </a:prstGeom>
        </p:spPr>
      </p:pic>
      <p:sp>
        <p:nvSpPr>
          <p:cNvPr id="6" name="Rubrik 6"/>
          <p:cNvSpPr>
            <a:spLocks noGrp="1"/>
          </p:cNvSpPr>
          <p:nvPr>
            <p:ph type="title" hasCustomPrompt="1"/>
          </p:nvPr>
        </p:nvSpPr>
        <p:spPr>
          <a:xfrm>
            <a:off x="610084" y="1297231"/>
            <a:ext cx="5077929" cy="1932316"/>
          </a:xfrm>
        </p:spPr>
        <p:txBody>
          <a:bodyPr anchor="t" anchorCtr="0"/>
          <a:lstStyle>
            <a:lvl1pPr>
              <a:lnSpc>
                <a:spcPts val="5000"/>
              </a:lnSpc>
              <a:defRPr sz="4500" b="0" spc="-150">
                <a:solidFill>
                  <a:schemeClr val="bg2">
                    <a:lumMod val="10000"/>
                  </a:schemeClr>
                </a:solidFill>
              </a:defRPr>
            </a:lvl1pPr>
          </a:lstStyle>
          <a:p>
            <a:r>
              <a:rPr lang="sv-SE" dirty="0"/>
              <a:t>Kapitelrubrik</a:t>
            </a:r>
          </a:p>
        </p:txBody>
      </p:sp>
    </p:spTree>
    <p:extLst>
      <p:ext uri="{BB962C8B-B14F-4D97-AF65-F5344CB8AC3E}">
        <p14:creationId xmlns:p14="http://schemas.microsoft.com/office/powerpoint/2010/main" val="1856757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ida 4">
    <p:bg>
      <p:bgPr>
        <a:solidFill>
          <a:srgbClr val="D0E6E1"/>
        </a:solidFill>
        <a:effectLst/>
      </p:bgPr>
    </p:bg>
    <p:spTree>
      <p:nvGrpSpPr>
        <p:cNvPr id="1" name=""/>
        <p:cNvGrpSpPr/>
        <p:nvPr/>
      </p:nvGrpSpPr>
      <p:grpSpPr>
        <a:xfrm>
          <a:off x="0" y="0"/>
          <a:ext cx="0" cy="0"/>
          <a:chOff x="0" y="0"/>
          <a:chExt cx="0" cy="0"/>
        </a:xfrm>
      </p:grpSpPr>
      <p:sp>
        <p:nvSpPr>
          <p:cNvPr id="10" name="Platshållare för bildnummer 9"/>
          <p:cNvSpPr>
            <a:spLocks noGrp="1"/>
          </p:cNvSpPr>
          <p:nvPr>
            <p:ph type="sldNum" sz="quarter" idx="12"/>
          </p:nvPr>
        </p:nvSpPr>
        <p:spPr/>
        <p:txBody>
          <a:bodyPr/>
          <a:lstStyle/>
          <a:p>
            <a:fld id="{E8645303-2AAE-45D1-913A-B06AE6474513}" type="slidenum">
              <a:rPr lang="sv-SE" smtClean="0"/>
              <a:t>‹#›</a:t>
            </a:fld>
            <a:endParaRPr lang="sv-SE" dirty="0"/>
          </a:p>
        </p:txBody>
      </p:sp>
      <p:pic>
        <p:nvPicPr>
          <p:cNvPr id="5" name="Bildobjekt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ltGray">
          <a:xfrm>
            <a:off x="6972475" y="1244177"/>
            <a:ext cx="3606121" cy="4516342"/>
          </a:xfrm>
          <a:prstGeom prst="rect">
            <a:avLst/>
          </a:prstGeom>
        </p:spPr>
      </p:pic>
      <p:sp>
        <p:nvSpPr>
          <p:cNvPr id="6" name="Rubrik 6"/>
          <p:cNvSpPr>
            <a:spLocks noGrp="1"/>
          </p:cNvSpPr>
          <p:nvPr>
            <p:ph type="title" hasCustomPrompt="1"/>
          </p:nvPr>
        </p:nvSpPr>
        <p:spPr>
          <a:xfrm>
            <a:off x="610084" y="1297231"/>
            <a:ext cx="5077929" cy="1932316"/>
          </a:xfrm>
        </p:spPr>
        <p:txBody>
          <a:bodyPr anchor="t" anchorCtr="0"/>
          <a:lstStyle>
            <a:lvl1pPr>
              <a:lnSpc>
                <a:spcPts val="5000"/>
              </a:lnSpc>
              <a:defRPr sz="4500" b="0" spc="-150">
                <a:solidFill>
                  <a:schemeClr val="bg2">
                    <a:lumMod val="10000"/>
                  </a:schemeClr>
                </a:solidFill>
              </a:defRPr>
            </a:lvl1pPr>
          </a:lstStyle>
          <a:p>
            <a:r>
              <a:rPr lang="sv-SE"/>
              <a:t>Kapitelrubrik</a:t>
            </a:r>
            <a:endParaRPr lang="sv-SE" dirty="0"/>
          </a:p>
        </p:txBody>
      </p:sp>
    </p:spTree>
    <p:extLst>
      <p:ext uri="{BB962C8B-B14F-4D97-AF65-F5344CB8AC3E}">
        <p14:creationId xmlns:p14="http://schemas.microsoft.com/office/powerpoint/2010/main" val="1117591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36589" y="1386669"/>
            <a:ext cx="6538911" cy="602468"/>
          </a:xfrm>
          <a:prstGeom prst="rect">
            <a:avLst/>
          </a:prstGeom>
        </p:spPr>
        <p:txBody>
          <a:bodyPr vert="horz" lIns="0" tIns="0" rIns="0" bIns="0" rtlCol="0" anchor="t" anchorCtr="0">
            <a:noAutofit/>
          </a:bodyPr>
          <a:lstStyle/>
          <a:p>
            <a:r>
              <a:rPr lang="sv-SE" dirty="0"/>
              <a:t>Klicka här för att ändra format</a:t>
            </a:r>
          </a:p>
        </p:txBody>
      </p:sp>
      <p:sp>
        <p:nvSpPr>
          <p:cNvPr id="3" name="Platshållare för text 2"/>
          <p:cNvSpPr>
            <a:spLocks noGrp="1"/>
          </p:cNvSpPr>
          <p:nvPr>
            <p:ph type="body" idx="1"/>
          </p:nvPr>
        </p:nvSpPr>
        <p:spPr>
          <a:xfrm>
            <a:off x="636587" y="2130804"/>
            <a:ext cx="6538913" cy="4177921"/>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p:cNvSpPr>
            <a:spLocks noGrp="1"/>
          </p:cNvSpPr>
          <p:nvPr>
            <p:ph type="sldNum" sz="quarter" idx="4"/>
          </p:nvPr>
        </p:nvSpPr>
        <p:spPr>
          <a:xfrm>
            <a:off x="10912412" y="333375"/>
            <a:ext cx="657987" cy="187642"/>
          </a:xfrm>
          <a:prstGeom prst="rect">
            <a:avLst/>
          </a:prstGeom>
        </p:spPr>
        <p:txBody>
          <a:bodyPr vert="horz" lIns="0" tIns="0" rIns="0" bIns="0" rtlCol="0" anchor="b" anchorCtr="0"/>
          <a:lstStyle>
            <a:lvl1pPr algn="r">
              <a:defRPr sz="900">
                <a:solidFill>
                  <a:schemeClr val="tx1"/>
                </a:solidFill>
              </a:defRPr>
            </a:lvl1pPr>
          </a:lstStyle>
          <a:p>
            <a:fld id="{E8645303-2AAE-45D1-913A-B06AE6474513}" type="slidenum">
              <a:rPr lang="sv-SE" smtClean="0"/>
              <a:pPr/>
              <a:t>‹#›</a:t>
            </a:fld>
            <a:endParaRPr lang="sv-SE" dirty="0"/>
          </a:p>
        </p:txBody>
      </p:sp>
      <p:pic>
        <p:nvPicPr>
          <p:cNvPr id="10" name="Bildobjekt 9"/>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15280" y="402030"/>
            <a:ext cx="1011996" cy="302745"/>
          </a:xfrm>
          <a:prstGeom prst="rect">
            <a:avLst/>
          </a:prstGeom>
        </p:spPr>
      </p:pic>
      <p:cxnSp>
        <p:nvCxnSpPr>
          <p:cNvPr id="14" name="Rak koppling 13"/>
          <p:cNvCxnSpPr/>
          <p:nvPr userDrawn="1"/>
        </p:nvCxnSpPr>
        <p:spPr>
          <a:xfrm>
            <a:off x="636588" y="333375"/>
            <a:ext cx="10926762" cy="0"/>
          </a:xfrm>
          <a:prstGeom prst="line">
            <a:avLst/>
          </a:prstGeom>
          <a:ln w="31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2816128"/>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74" r:id="rId5"/>
    <p:sldLayoutId id="2147483659" r:id="rId6"/>
    <p:sldLayoutId id="2147483660" r:id="rId7"/>
    <p:sldLayoutId id="2147483661" r:id="rId8"/>
    <p:sldLayoutId id="2147483675" r:id="rId9"/>
    <p:sldLayoutId id="2147483676" r:id="rId10"/>
    <p:sldLayoutId id="2147483680" r:id="rId11"/>
    <p:sldLayoutId id="2147483662" r:id="rId12"/>
    <p:sldLayoutId id="2147483664" r:id="rId13"/>
    <p:sldLayoutId id="2147483665" r:id="rId14"/>
    <p:sldLayoutId id="2147483683" r:id="rId15"/>
    <p:sldLayoutId id="2147483666" r:id="rId16"/>
    <p:sldLayoutId id="2147483667" r:id="rId17"/>
    <p:sldLayoutId id="2147483682" r:id="rId18"/>
    <p:sldLayoutId id="2147483668" r:id="rId19"/>
    <p:sldLayoutId id="2147483669" r:id="rId20"/>
    <p:sldLayoutId id="2147483679" r:id="rId21"/>
    <p:sldLayoutId id="2147483670" r:id="rId22"/>
    <p:sldLayoutId id="2147483672" r:id="rId23"/>
    <p:sldLayoutId id="2147483681" r:id="rId24"/>
    <p:sldLayoutId id="2147483673" r:id="rId25"/>
    <p:sldLayoutId id="2147483655" r:id="rId26"/>
  </p:sldLayoutIdLst>
  <p:hf hdr="0"/>
  <p:txStyles>
    <p:titleStyle>
      <a:lvl1pPr algn="l" defTabSz="914400" rtl="0" eaLnBrk="1" latinLnBrk="0" hangingPunct="1">
        <a:lnSpc>
          <a:spcPct val="90000"/>
        </a:lnSpc>
        <a:spcBef>
          <a:spcPct val="0"/>
        </a:spcBef>
        <a:buNone/>
        <a:defRPr sz="2500" b="1" kern="1200">
          <a:solidFill>
            <a:schemeClr val="accent1"/>
          </a:solidFill>
          <a:latin typeface="+mj-lt"/>
          <a:ea typeface="+mj-ea"/>
          <a:cs typeface="+mj-cs"/>
        </a:defRPr>
      </a:lvl1pPr>
    </p:titleStyle>
    <p:bodyStyle>
      <a:lvl1pPr marL="144000" indent="-144000" algn="l" defTabSz="914400" rtl="0" eaLnBrk="1" latinLnBrk="0" hangingPunct="1">
        <a:lnSpc>
          <a:spcPct val="100000"/>
        </a:lnSpc>
        <a:spcBef>
          <a:spcPts val="1000"/>
        </a:spcBef>
        <a:spcAft>
          <a:spcPts val="600"/>
        </a:spcAft>
        <a:buFont typeface="Arial" panose="020B0604020202020204" pitchFamily="34" charset="0"/>
        <a:buChar char="•"/>
        <a:defRPr sz="2000" kern="1200">
          <a:solidFill>
            <a:schemeClr val="accent1"/>
          </a:solidFill>
          <a:latin typeface="+mn-lt"/>
          <a:ea typeface="+mn-ea"/>
          <a:cs typeface="+mn-cs"/>
        </a:defRPr>
      </a:lvl1pPr>
      <a:lvl2pPr marL="460800" indent="-144000" algn="l" defTabSz="914400" rtl="0" eaLnBrk="1" latinLnBrk="0" hangingPunct="1">
        <a:lnSpc>
          <a:spcPct val="100000"/>
        </a:lnSpc>
        <a:spcBef>
          <a:spcPts val="500"/>
        </a:spcBef>
        <a:spcAft>
          <a:spcPts val="600"/>
        </a:spcAft>
        <a:buSzPct val="50000"/>
        <a:buFontTx/>
        <a:buBlip>
          <a:blip r:embed="rId29"/>
        </a:buBlip>
        <a:defRPr sz="2000" kern="1200">
          <a:solidFill>
            <a:schemeClr val="accent1"/>
          </a:solidFill>
          <a:latin typeface="+mn-lt"/>
          <a:ea typeface="+mn-ea"/>
          <a:cs typeface="+mn-cs"/>
        </a:defRPr>
      </a:lvl2pPr>
      <a:lvl3pPr marL="691200" indent="-144000" algn="l" defTabSz="914400" rtl="0" eaLnBrk="1" latinLnBrk="0" hangingPunct="1">
        <a:lnSpc>
          <a:spcPct val="100000"/>
        </a:lnSpc>
        <a:spcBef>
          <a:spcPts val="500"/>
        </a:spcBef>
        <a:spcAft>
          <a:spcPts val="600"/>
        </a:spcAft>
        <a:buSzPct val="75000"/>
        <a:buFont typeface="Wingdings" panose="05000000000000000000" pitchFamily="2" charset="2"/>
        <a:buChar char="§"/>
        <a:defRPr sz="2000" kern="1200">
          <a:solidFill>
            <a:schemeClr val="accent1"/>
          </a:solidFill>
          <a:latin typeface="+mn-lt"/>
          <a:ea typeface="+mn-ea"/>
          <a:cs typeface="+mn-cs"/>
        </a:defRPr>
      </a:lvl3pPr>
      <a:lvl4pPr marL="921600" indent="-1440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accent1"/>
          </a:solidFill>
          <a:latin typeface="+mn-lt"/>
          <a:ea typeface="+mn-ea"/>
          <a:cs typeface="+mn-cs"/>
        </a:defRPr>
      </a:lvl4pPr>
      <a:lvl5pPr marL="1116000" indent="-144000" algn="l" defTabSz="914400" rtl="0" eaLnBrk="1" latinLnBrk="0" hangingPunct="1">
        <a:lnSpc>
          <a:spcPct val="100000"/>
        </a:lnSpc>
        <a:spcBef>
          <a:spcPts val="500"/>
        </a:spcBef>
        <a:spcAft>
          <a:spcPts val="600"/>
        </a:spcAft>
        <a:buSzPct val="50000"/>
        <a:buFontTx/>
        <a:buBlip>
          <a:blip r:embed="rId29"/>
        </a:buBlip>
        <a:defRPr sz="2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401" userDrawn="1">
          <p15:clr>
            <a:srgbClr val="F26B43"/>
          </p15:clr>
        </p15:guide>
        <p15:guide id="4" pos="7284" userDrawn="1">
          <p15:clr>
            <a:srgbClr val="F26B43"/>
          </p15:clr>
        </p15:guide>
        <p15:guide id="6" orient="horz" pos="3974" userDrawn="1">
          <p15:clr>
            <a:srgbClr val="F26B43"/>
          </p15:clr>
        </p15:guide>
        <p15:guide id="8" orient="horz" pos="1337" userDrawn="1">
          <p15:clr>
            <a:srgbClr val="F26B43"/>
          </p15:clr>
        </p15:guide>
        <p15:guide id="9" orient="horz" pos="210" userDrawn="1">
          <p15:clr>
            <a:srgbClr val="F26B43"/>
          </p15:clr>
        </p15:guide>
        <p15:guide id="10" pos="3583" userDrawn="1">
          <p15:clr>
            <a:srgbClr val="F26B43"/>
          </p15:clr>
        </p15:guide>
        <p15:guide id="12" orient="horz" pos="86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35.jpe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35.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615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C738FAC7-370C-4EB9-BD7C-1E9ED3FFD057}"/>
              </a:ext>
            </a:extLst>
          </p:cNvPr>
          <p:cNvSpPr>
            <a:spLocks noGrp="1"/>
          </p:cNvSpPr>
          <p:nvPr>
            <p:ph type="title"/>
          </p:nvPr>
        </p:nvSpPr>
        <p:spPr/>
        <p:txBody>
          <a:bodyPr/>
          <a:lstStyle/>
          <a:p>
            <a:r>
              <a:rPr lang="sv-SE" dirty="0"/>
              <a:t>2. Vad innebär ”misstänkt” eller ”onormalt” för dig?</a:t>
            </a:r>
            <a:br>
              <a:rPr lang="sv-SE" dirty="0"/>
            </a:br>
            <a:endParaRPr lang="sv-SE" dirty="0"/>
          </a:p>
        </p:txBody>
      </p:sp>
      <p:sp>
        <p:nvSpPr>
          <p:cNvPr id="6" name="Platshållare för innehåll 5">
            <a:extLst>
              <a:ext uri="{FF2B5EF4-FFF2-40B4-BE49-F238E27FC236}">
                <a16:creationId xmlns:a16="http://schemas.microsoft.com/office/drawing/2014/main" id="{E9791075-6B5E-4791-BD08-992F51F42BFD}"/>
              </a:ext>
            </a:extLst>
          </p:cNvPr>
          <p:cNvSpPr>
            <a:spLocks noGrp="1"/>
          </p:cNvSpPr>
          <p:nvPr>
            <p:ph sz="quarter" idx="13"/>
          </p:nvPr>
        </p:nvSpPr>
        <p:spPr/>
        <p:txBody>
          <a:bodyPr/>
          <a:lstStyle/>
          <a:p>
            <a:endParaRPr lang="sv-SE"/>
          </a:p>
        </p:txBody>
      </p:sp>
      <p:sp>
        <p:nvSpPr>
          <p:cNvPr id="3" name="Platshållare för bildnummer 2">
            <a:extLst>
              <a:ext uri="{FF2B5EF4-FFF2-40B4-BE49-F238E27FC236}">
                <a16:creationId xmlns:a16="http://schemas.microsoft.com/office/drawing/2014/main" id="{7E0D5179-7C7A-426A-A4E2-B7FB363DE022}"/>
              </a:ext>
            </a:extLst>
          </p:cNvPr>
          <p:cNvSpPr>
            <a:spLocks noGrp="1"/>
          </p:cNvSpPr>
          <p:nvPr>
            <p:ph type="sldNum" sz="quarter" idx="12"/>
          </p:nvPr>
        </p:nvSpPr>
        <p:spPr/>
        <p:txBody>
          <a:bodyPr/>
          <a:lstStyle/>
          <a:p>
            <a:fld id="{E8645303-2AAE-45D1-913A-B06AE6474513}" type="slidenum">
              <a:rPr lang="sv-SE" smtClean="0"/>
              <a:pPr/>
              <a:t>10</a:t>
            </a:fld>
            <a:endParaRPr lang="sv-SE" dirty="0"/>
          </a:p>
        </p:txBody>
      </p:sp>
    </p:spTree>
    <p:extLst>
      <p:ext uri="{BB962C8B-B14F-4D97-AF65-F5344CB8AC3E}">
        <p14:creationId xmlns:p14="http://schemas.microsoft.com/office/powerpoint/2010/main" val="4345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C738FAC7-370C-4EB9-BD7C-1E9ED3FFD057}"/>
              </a:ext>
            </a:extLst>
          </p:cNvPr>
          <p:cNvSpPr>
            <a:spLocks noGrp="1"/>
          </p:cNvSpPr>
          <p:nvPr>
            <p:ph type="title"/>
          </p:nvPr>
        </p:nvSpPr>
        <p:spPr/>
        <p:txBody>
          <a:bodyPr/>
          <a:lstStyle/>
          <a:p>
            <a:r>
              <a:rPr lang="sv-SE" dirty="0"/>
              <a:t>3. Vad gör du om…</a:t>
            </a:r>
          </a:p>
        </p:txBody>
      </p:sp>
      <p:sp>
        <p:nvSpPr>
          <p:cNvPr id="6" name="Platshållare för innehåll 5">
            <a:extLst>
              <a:ext uri="{FF2B5EF4-FFF2-40B4-BE49-F238E27FC236}">
                <a16:creationId xmlns:a16="http://schemas.microsoft.com/office/drawing/2014/main" id="{E9791075-6B5E-4791-BD08-992F51F42BFD}"/>
              </a:ext>
            </a:extLst>
          </p:cNvPr>
          <p:cNvSpPr>
            <a:spLocks noGrp="1"/>
          </p:cNvSpPr>
          <p:nvPr>
            <p:ph sz="quarter" idx="13"/>
          </p:nvPr>
        </p:nvSpPr>
        <p:spPr/>
        <p:txBody>
          <a:bodyPr/>
          <a:lstStyle/>
          <a:p>
            <a:endParaRPr lang="sv-SE"/>
          </a:p>
        </p:txBody>
      </p:sp>
      <p:sp>
        <p:nvSpPr>
          <p:cNvPr id="3" name="Platshållare för bildnummer 2">
            <a:extLst>
              <a:ext uri="{FF2B5EF4-FFF2-40B4-BE49-F238E27FC236}">
                <a16:creationId xmlns:a16="http://schemas.microsoft.com/office/drawing/2014/main" id="{7E0D5179-7C7A-426A-A4E2-B7FB363DE022}"/>
              </a:ext>
            </a:extLst>
          </p:cNvPr>
          <p:cNvSpPr>
            <a:spLocks noGrp="1"/>
          </p:cNvSpPr>
          <p:nvPr>
            <p:ph type="sldNum" sz="quarter" idx="12"/>
          </p:nvPr>
        </p:nvSpPr>
        <p:spPr/>
        <p:txBody>
          <a:bodyPr/>
          <a:lstStyle/>
          <a:p>
            <a:fld id="{E8645303-2AAE-45D1-913A-B06AE6474513}" type="slidenum">
              <a:rPr lang="sv-SE" smtClean="0"/>
              <a:pPr/>
              <a:t>11</a:t>
            </a:fld>
            <a:endParaRPr lang="sv-SE" dirty="0"/>
          </a:p>
        </p:txBody>
      </p:sp>
    </p:spTree>
    <p:extLst>
      <p:ext uri="{BB962C8B-B14F-4D97-AF65-F5344CB8AC3E}">
        <p14:creationId xmlns:p14="http://schemas.microsoft.com/office/powerpoint/2010/main" val="2789242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606F3E46-8A75-4CDA-9C54-402F71644120}"/>
              </a:ext>
            </a:extLst>
          </p:cNvPr>
          <p:cNvSpPr>
            <a:spLocks noGrp="1"/>
          </p:cNvSpPr>
          <p:nvPr>
            <p:ph type="title"/>
          </p:nvPr>
        </p:nvSpPr>
        <p:spPr>
          <a:xfrm>
            <a:off x="6264790" y="4542377"/>
            <a:ext cx="3415230" cy="1522092"/>
          </a:xfrm>
        </p:spPr>
        <p:txBody>
          <a:bodyPr/>
          <a:lstStyle/>
          <a:p>
            <a:r>
              <a:rPr lang="sv-SE" sz="2800" dirty="0"/>
              <a:t>…någon smiter in genom dörren efter dig (</a:t>
            </a:r>
            <a:r>
              <a:rPr lang="sv-SE" sz="2800" dirty="0" err="1"/>
              <a:t>tailgating</a:t>
            </a:r>
            <a:r>
              <a:rPr lang="sv-SE" sz="2800" dirty="0"/>
              <a:t>)?</a:t>
            </a:r>
            <a:br>
              <a:rPr lang="sv-SE" sz="2800" dirty="0"/>
            </a:br>
            <a:endParaRPr lang="sv-SE" sz="2800" dirty="0"/>
          </a:p>
        </p:txBody>
      </p:sp>
      <p:sp>
        <p:nvSpPr>
          <p:cNvPr id="4" name="Platshållare för bildnummer 3">
            <a:extLst>
              <a:ext uri="{FF2B5EF4-FFF2-40B4-BE49-F238E27FC236}">
                <a16:creationId xmlns:a16="http://schemas.microsoft.com/office/drawing/2014/main" id="{0DE341B7-4D26-47BE-AE70-1719EC02736D}"/>
              </a:ext>
            </a:extLst>
          </p:cNvPr>
          <p:cNvSpPr>
            <a:spLocks noGrp="1"/>
          </p:cNvSpPr>
          <p:nvPr>
            <p:ph type="sldNum" sz="quarter" idx="12"/>
          </p:nvPr>
        </p:nvSpPr>
        <p:spPr/>
        <p:txBody>
          <a:bodyPr/>
          <a:lstStyle/>
          <a:p>
            <a:fld id="{E8645303-2AAE-45D1-913A-B06AE6474513}" type="slidenum">
              <a:rPr lang="sv-SE" smtClean="0"/>
              <a:t>12</a:t>
            </a:fld>
            <a:endParaRPr lang="sv-SE" dirty="0"/>
          </a:p>
        </p:txBody>
      </p:sp>
    </p:spTree>
    <p:extLst>
      <p:ext uri="{BB962C8B-B14F-4D97-AF65-F5344CB8AC3E}">
        <p14:creationId xmlns:p14="http://schemas.microsoft.com/office/powerpoint/2010/main" val="698642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606F3E46-8A75-4CDA-9C54-402F71644120}"/>
              </a:ext>
            </a:extLst>
          </p:cNvPr>
          <p:cNvSpPr>
            <a:spLocks noGrp="1"/>
          </p:cNvSpPr>
          <p:nvPr>
            <p:ph type="title"/>
          </p:nvPr>
        </p:nvSpPr>
        <p:spPr>
          <a:xfrm>
            <a:off x="7636699" y="1778493"/>
            <a:ext cx="3700460" cy="396421"/>
          </a:xfrm>
        </p:spPr>
        <p:txBody>
          <a:bodyPr/>
          <a:lstStyle/>
          <a:p>
            <a:r>
              <a:rPr lang="sv-SE" sz="2800" dirty="0"/>
              <a:t>…du upplever att någon uppträder konstigt?</a:t>
            </a:r>
          </a:p>
        </p:txBody>
      </p:sp>
      <p:sp>
        <p:nvSpPr>
          <p:cNvPr id="4" name="Platshållare för bildnummer 3">
            <a:extLst>
              <a:ext uri="{FF2B5EF4-FFF2-40B4-BE49-F238E27FC236}">
                <a16:creationId xmlns:a16="http://schemas.microsoft.com/office/drawing/2014/main" id="{0DE341B7-4D26-47BE-AE70-1719EC02736D}"/>
              </a:ext>
            </a:extLst>
          </p:cNvPr>
          <p:cNvSpPr>
            <a:spLocks noGrp="1"/>
          </p:cNvSpPr>
          <p:nvPr>
            <p:ph type="sldNum" sz="quarter" idx="12"/>
          </p:nvPr>
        </p:nvSpPr>
        <p:spPr/>
        <p:txBody>
          <a:bodyPr/>
          <a:lstStyle/>
          <a:p>
            <a:fld id="{E8645303-2AAE-45D1-913A-B06AE6474513}" type="slidenum">
              <a:rPr lang="sv-SE" smtClean="0"/>
              <a:t>13</a:t>
            </a:fld>
            <a:endParaRPr lang="sv-SE" dirty="0"/>
          </a:p>
        </p:txBody>
      </p:sp>
    </p:spTree>
    <p:extLst>
      <p:ext uri="{BB962C8B-B14F-4D97-AF65-F5344CB8AC3E}">
        <p14:creationId xmlns:p14="http://schemas.microsoft.com/office/powerpoint/2010/main" val="914579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606F3E46-8A75-4CDA-9C54-402F71644120}"/>
              </a:ext>
            </a:extLst>
          </p:cNvPr>
          <p:cNvSpPr>
            <a:spLocks noGrp="1"/>
          </p:cNvSpPr>
          <p:nvPr>
            <p:ph type="title"/>
          </p:nvPr>
        </p:nvSpPr>
        <p:spPr>
          <a:xfrm>
            <a:off x="4336451" y="3642180"/>
            <a:ext cx="2684459" cy="2611475"/>
          </a:xfrm>
        </p:spPr>
        <p:txBody>
          <a:bodyPr/>
          <a:lstStyle/>
          <a:p>
            <a:r>
              <a:rPr lang="sv-SE" sz="2800" dirty="0"/>
              <a:t>…du upptäcker en dörr som står öppen?</a:t>
            </a:r>
          </a:p>
        </p:txBody>
      </p:sp>
      <p:sp>
        <p:nvSpPr>
          <p:cNvPr id="4" name="Platshållare för bildnummer 3">
            <a:extLst>
              <a:ext uri="{FF2B5EF4-FFF2-40B4-BE49-F238E27FC236}">
                <a16:creationId xmlns:a16="http://schemas.microsoft.com/office/drawing/2014/main" id="{0DE341B7-4D26-47BE-AE70-1719EC02736D}"/>
              </a:ext>
            </a:extLst>
          </p:cNvPr>
          <p:cNvSpPr>
            <a:spLocks noGrp="1"/>
          </p:cNvSpPr>
          <p:nvPr>
            <p:ph type="sldNum" sz="quarter" idx="12"/>
          </p:nvPr>
        </p:nvSpPr>
        <p:spPr/>
        <p:txBody>
          <a:bodyPr/>
          <a:lstStyle/>
          <a:p>
            <a:fld id="{E8645303-2AAE-45D1-913A-B06AE6474513}" type="slidenum">
              <a:rPr lang="sv-SE" smtClean="0"/>
              <a:t>14</a:t>
            </a:fld>
            <a:endParaRPr lang="sv-SE" dirty="0"/>
          </a:p>
        </p:txBody>
      </p:sp>
    </p:spTree>
    <p:extLst>
      <p:ext uri="{BB962C8B-B14F-4D97-AF65-F5344CB8AC3E}">
        <p14:creationId xmlns:p14="http://schemas.microsoft.com/office/powerpoint/2010/main" val="3871723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606F3E46-8A75-4CDA-9C54-402F71644120}"/>
              </a:ext>
            </a:extLst>
          </p:cNvPr>
          <p:cNvSpPr>
            <a:spLocks noGrp="1"/>
          </p:cNvSpPr>
          <p:nvPr>
            <p:ph type="title"/>
          </p:nvPr>
        </p:nvSpPr>
        <p:spPr>
          <a:xfrm>
            <a:off x="1109775" y="5178139"/>
            <a:ext cx="3700460" cy="396421"/>
          </a:xfrm>
        </p:spPr>
        <p:txBody>
          <a:bodyPr/>
          <a:lstStyle/>
          <a:p>
            <a:r>
              <a:rPr lang="sv-SE" sz="2800" dirty="0"/>
              <a:t>…du upptäcker ett hål i staketet?</a:t>
            </a:r>
          </a:p>
        </p:txBody>
      </p:sp>
      <p:sp>
        <p:nvSpPr>
          <p:cNvPr id="4" name="Platshållare för bildnummer 3">
            <a:extLst>
              <a:ext uri="{FF2B5EF4-FFF2-40B4-BE49-F238E27FC236}">
                <a16:creationId xmlns:a16="http://schemas.microsoft.com/office/drawing/2014/main" id="{0DE341B7-4D26-47BE-AE70-1719EC02736D}"/>
              </a:ext>
            </a:extLst>
          </p:cNvPr>
          <p:cNvSpPr>
            <a:spLocks noGrp="1"/>
          </p:cNvSpPr>
          <p:nvPr>
            <p:ph type="sldNum" sz="quarter" idx="12"/>
          </p:nvPr>
        </p:nvSpPr>
        <p:spPr/>
        <p:txBody>
          <a:bodyPr/>
          <a:lstStyle/>
          <a:p>
            <a:fld id="{E8645303-2AAE-45D1-913A-B06AE6474513}" type="slidenum">
              <a:rPr lang="sv-SE" smtClean="0"/>
              <a:t>15</a:t>
            </a:fld>
            <a:endParaRPr lang="sv-SE" dirty="0"/>
          </a:p>
        </p:txBody>
      </p:sp>
    </p:spTree>
    <p:extLst>
      <p:ext uri="{BB962C8B-B14F-4D97-AF65-F5344CB8AC3E}">
        <p14:creationId xmlns:p14="http://schemas.microsoft.com/office/powerpoint/2010/main" val="1214953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606F3E46-8A75-4CDA-9C54-402F71644120}"/>
              </a:ext>
            </a:extLst>
          </p:cNvPr>
          <p:cNvSpPr>
            <a:spLocks noGrp="1"/>
          </p:cNvSpPr>
          <p:nvPr>
            <p:ph type="title"/>
          </p:nvPr>
        </p:nvSpPr>
        <p:spPr>
          <a:xfrm>
            <a:off x="1456616" y="1532228"/>
            <a:ext cx="3700460" cy="396421"/>
          </a:xfrm>
        </p:spPr>
        <p:txBody>
          <a:bodyPr/>
          <a:lstStyle/>
          <a:p>
            <a:r>
              <a:rPr lang="sv-SE" sz="2800" dirty="0"/>
              <a:t>…du hittar en övergiven väska?</a:t>
            </a:r>
          </a:p>
        </p:txBody>
      </p:sp>
      <p:sp>
        <p:nvSpPr>
          <p:cNvPr id="4" name="Platshållare för bildnummer 3">
            <a:extLst>
              <a:ext uri="{FF2B5EF4-FFF2-40B4-BE49-F238E27FC236}">
                <a16:creationId xmlns:a16="http://schemas.microsoft.com/office/drawing/2014/main" id="{0DE341B7-4D26-47BE-AE70-1719EC02736D}"/>
              </a:ext>
            </a:extLst>
          </p:cNvPr>
          <p:cNvSpPr>
            <a:spLocks noGrp="1"/>
          </p:cNvSpPr>
          <p:nvPr>
            <p:ph type="sldNum" sz="quarter" idx="12"/>
          </p:nvPr>
        </p:nvSpPr>
        <p:spPr/>
        <p:txBody>
          <a:bodyPr/>
          <a:lstStyle/>
          <a:p>
            <a:fld id="{E8645303-2AAE-45D1-913A-B06AE6474513}" type="slidenum">
              <a:rPr lang="sv-SE" smtClean="0"/>
              <a:t>16</a:t>
            </a:fld>
            <a:endParaRPr lang="sv-SE" dirty="0"/>
          </a:p>
        </p:txBody>
      </p:sp>
    </p:spTree>
    <p:extLst>
      <p:ext uri="{BB962C8B-B14F-4D97-AF65-F5344CB8AC3E}">
        <p14:creationId xmlns:p14="http://schemas.microsoft.com/office/powerpoint/2010/main" val="1486804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F042C5-A09E-4AD5-9A2B-42828FBAD84B}"/>
              </a:ext>
            </a:extLst>
          </p:cNvPr>
          <p:cNvSpPr>
            <a:spLocks noGrp="1"/>
          </p:cNvSpPr>
          <p:nvPr>
            <p:ph type="title"/>
          </p:nvPr>
        </p:nvSpPr>
        <p:spPr/>
        <p:txBody>
          <a:bodyPr/>
          <a:lstStyle/>
          <a:p>
            <a:r>
              <a:rPr lang="sv-SE" dirty="0"/>
              <a:t>If </a:t>
            </a:r>
            <a:r>
              <a:rPr lang="sv-SE" dirty="0" err="1"/>
              <a:t>you</a:t>
            </a:r>
            <a:r>
              <a:rPr lang="sv-SE" dirty="0"/>
              <a:t> </a:t>
            </a:r>
            <a:r>
              <a:rPr lang="sv-SE" dirty="0" err="1"/>
              <a:t>see</a:t>
            </a:r>
            <a:r>
              <a:rPr lang="sv-SE" dirty="0"/>
              <a:t> it – </a:t>
            </a:r>
            <a:r>
              <a:rPr lang="sv-SE" dirty="0" err="1"/>
              <a:t>say</a:t>
            </a:r>
            <a:r>
              <a:rPr lang="sv-SE" dirty="0"/>
              <a:t> it!</a:t>
            </a:r>
          </a:p>
        </p:txBody>
      </p:sp>
      <p:sp>
        <p:nvSpPr>
          <p:cNvPr id="3" name="Platshållare för innehåll 2">
            <a:extLst>
              <a:ext uri="{FF2B5EF4-FFF2-40B4-BE49-F238E27FC236}">
                <a16:creationId xmlns:a16="http://schemas.microsoft.com/office/drawing/2014/main" id="{2B5FF086-9F6A-4F37-B470-C565EE4656FA}"/>
              </a:ext>
            </a:extLst>
          </p:cNvPr>
          <p:cNvSpPr>
            <a:spLocks noGrp="1"/>
          </p:cNvSpPr>
          <p:nvPr>
            <p:ph sz="quarter" idx="13"/>
          </p:nvPr>
        </p:nvSpPr>
        <p:spPr/>
        <p:txBody>
          <a:bodyPr/>
          <a:lstStyle/>
          <a:p>
            <a:pPr marL="342900" indent="-342900">
              <a:buFont typeface="Arial" panose="020B0604020202020204" pitchFamily="34" charset="0"/>
              <a:buChar char="•"/>
            </a:pPr>
            <a:r>
              <a:rPr lang="sv-SE" dirty="0">
                <a:solidFill>
                  <a:schemeClr val="tx1"/>
                </a:solidFill>
              </a:rPr>
              <a:t>Ring ledningscentralen på din flygplats</a:t>
            </a:r>
          </a:p>
          <a:p>
            <a:pPr marL="342900" indent="-342900">
              <a:buFont typeface="Arial" panose="020B0604020202020204" pitchFamily="34" charset="0"/>
              <a:buChar char="•"/>
            </a:pPr>
            <a:r>
              <a:rPr lang="sv-SE" dirty="0">
                <a:solidFill>
                  <a:schemeClr val="tx1"/>
                </a:solidFill>
              </a:rPr>
              <a:t>Är situationen akut? Ring 112</a:t>
            </a:r>
          </a:p>
          <a:p>
            <a:pPr marL="342900" indent="-342900">
              <a:buFont typeface="Arial" panose="020B0604020202020204" pitchFamily="34" charset="0"/>
              <a:buChar char="•"/>
            </a:pPr>
            <a:r>
              <a:rPr lang="sv-SE" dirty="0">
                <a:solidFill>
                  <a:schemeClr val="tx1"/>
                </a:solidFill>
              </a:rPr>
              <a:t>Inte brådskande? Mejla securityawareness@swedavia.se</a:t>
            </a:r>
          </a:p>
        </p:txBody>
      </p:sp>
      <p:sp>
        <p:nvSpPr>
          <p:cNvPr id="4" name="Platshållare för bildnummer 3">
            <a:extLst>
              <a:ext uri="{FF2B5EF4-FFF2-40B4-BE49-F238E27FC236}">
                <a16:creationId xmlns:a16="http://schemas.microsoft.com/office/drawing/2014/main" id="{8AEA0C75-48C6-4884-919B-C1B78EA5DB92}"/>
              </a:ext>
            </a:extLst>
          </p:cNvPr>
          <p:cNvSpPr>
            <a:spLocks noGrp="1"/>
          </p:cNvSpPr>
          <p:nvPr>
            <p:ph type="sldNum" sz="quarter" idx="12"/>
          </p:nvPr>
        </p:nvSpPr>
        <p:spPr/>
        <p:txBody>
          <a:bodyPr/>
          <a:lstStyle/>
          <a:p>
            <a:fld id="{E8645303-2AAE-45D1-913A-B06AE6474513}" type="slidenum">
              <a:rPr lang="sv-SE" smtClean="0"/>
              <a:t>17</a:t>
            </a:fld>
            <a:endParaRPr lang="sv-SE" dirty="0"/>
          </a:p>
        </p:txBody>
      </p:sp>
    </p:spTree>
    <p:extLst>
      <p:ext uri="{BB962C8B-B14F-4D97-AF65-F5344CB8AC3E}">
        <p14:creationId xmlns:p14="http://schemas.microsoft.com/office/powerpoint/2010/main" val="3266385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CF966D19-0576-4AC4-84DF-B02E71536AD0}"/>
              </a:ext>
            </a:extLst>
          </p:cNvPr>
          <p:cNvSpPr>
            <a:spLocks noGrp="1"/>
          </p:cNvSpPr>
          <p:nvPr>
            <p:ph type="title"/>
          </p:nvPr>
        </p:nvSpPr>
        <p:spPr>
          <a:xfrm>
            <a:off x="610083" y="1297231"/>
            <a:ext cx="5077929" cy="825257"/>
          </a:xfrm>
        </p:spPr>
        <p:txBody>
          <a:bodyPr/>
          <a:lstStyle/>
          <a:p>
            <a:r>
              <a:rPr lang="sv-SE" dirty="0"/>
              <a:t>Agenda</a:t>
            </a:r>
          </a:p>
        </p:txBody>
      </p:sp>
      <p:sp>
        <p:nvSpPr>
          <p:cNvPr id="8" name="Platshållare för bildnummer 7">
            <a:extLst>
              <a:ext uri="{FF2B5EF4-FFF2-40B4-BE49-F238E27FC236}">
                <a16:creationId xmlns:a16="http://schemas.microsoft.com/office/drawing/2014/main" id="{421CAC3E-E576-45F9-8C7D-421E026EBABF}"/>
              </a:ext>
            </a:extLst>
          </p:cNvPr>
          <p:cNvSpPr>
            <a:spLocks noGrp="1"/>
          </p:cNvSpPr>
          <p:nvPr>
            <p:ph type="sldNum" sz="quarter" idx="12"/>
          </p:nvPr>
        </p:nvSpPr>
        <p:spPr/>
        <p:txBody>
          <a:bodyPr/>
          <a:lstStyle/>
          <a:p>
            <a:fld id="{E8645303-2AAE-45D1-913A-B06AE6474513}" type="slidenum">
              <a:rPr lang="sv-SE" smtClean="0"/>
              <a:t>18</a:t>
            </a:fld>
            <a:endParaRPr lang="sv-SE" dirty="0"/>
          </a:p>
        </p:txBody>
      </p:sp>
      <p:sp>
        <p:nvSpPr>
          <p:cNvPr id="10" name="Platshållare för innehåll 4">
            <a:extLst>
              <a:ext uri="{FF2B5EF4-FFF2-40B4-BE49-F238E27FC236}">
                <a16:creationId xmlns:a16="http://schemas.microsoft.com/office/drawing/2014/main" id="{8BBBABF2-BE07-457E-ACDB-CA08EF866148}"/>
              </a:ext>
            </a:extLst>
          </p:cNvPr>
          <p:cNvSpPr txBox="1">
            <a:spLocks/>
          </p:cNvSpPr>
          <p:nvPr/>
        </p:nvSpPr>
        <p:spPr>
          <a:xfrm>
            <a:off x="636590" y="2122488"/>
            <a:ext cx="5051422" cy="4186238"/>
          </a:xfrm>
          <a:prstGeom prst="rect">
            <a:avLst/>
          </a:prstGeom>
        </p:spPr>
        <p:txBody>
          <a:bodyPr/>
          <a:lstStyle>
            <a:lvl1pPr marL="144000" indent="-144000" algn="l" defTabSz="914400" rtl="0" eaLnBrk="1" latinLnBrk="0" hangingPunct="1">
              <a:lnSpc>
                <a:spcPct val="100000"/>
              </a:lnSpc>
              <a:spcBef>
                <a:spcPts val="1000"/>
              </a:spcBef>
              <a:spcAft>
                <a:spcPts val="600"/>
              </a:spcAft>
              <a:buFont typeface="Arial" panose="020B0604020202020204" pitchFamily="34" charset="0"/>
              <a:buChar char="•"/>
              <a:defRPr sz="2000" kern="1200">
                <a:solidFill>
                  <a:schemeClr val="accent1"/>
                </a:solidFill>
                <a:latin typeface="+mn-lt"/>
                <a:ea typeface="+mn-ea"/>
                <a:cs typeface="+mn-cs"/>
              </a:defRPr>
            </a:lvl1pPr>
            <a:lvl2pPr marL="460800" indent="-144000" algn="l" defTabSz="914400" rtl="0" eaLnBrk="1" latinLnBrk="0" hangingPunct="1">
              <a:lnSpc>
                <a:spcPct val="100000"/>
              </a:lnSpc>
              <a:spcBef>
                <a:spcPts val="500"/>
              </a:spcBef>
              <a:spcAft>
                <a:spcPts val="600"/>
              </a:spcAft>
              <a:buSzPct val="50000"/>
              <a:buFontTx/>
              <a:buBlip>
                <a:blip r:embed="rId2"/>
              </a:buBlip>
              <a:defRPr sz="2000" kern="1200">
                <a:solidFill>
                  <a:schemeClr val="accent1"/>
                </a:solidFill>
                <a:latin typeface="+mn-lt"/>
                <a:ea typeface="+mn-ea"/>
                <a:cs typeface="+mn-cs"/>
              </a:defRPr>
            </a:lvl2pPr>
            <a:lvl3pPr marL="691200" indent="-144000" algn="l" defTabSz="914400" rtl="0" eaLnBrk="1" latinLnBrk="0" hangingPunct="1">
              <a:lnSpc>
                <a:spcPct val="100000"/>
              </a:lnSpc>
              <a:spcBef>
                <a:spcPts val="500"/>
              </a:spcBef>
              <a:spcAft>
                <a:spcPts val="600"/>
              </a:spcAft>
              <a:buSzPct val="75000"/>
              <a:buFont typeface="Wingdings" panose="05000000000000000000" pitchFamily="2" charset="2"/>
              <a:buChar char="§"/>
              <a:defRPr sz="2000" kern="1200">
                <a:solidFill>
                  <a:schemeClr val="accent1"/>
                </a:solidFill>
                <a:latin typeface="+mn-lt"/>
                <a:ea typeface="+mn-ea"/>
                <a:cs typeface="+mn-cs"/>
              </a:defRPr>
            </a:lvl3pPr>
            <a:lvl4pPr marL="921600" indent="-1440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accent1"/>
                </a:solidFill>
                <a:latin typeface="+mn-lt"/>
                <a:ea typeface="+mn-ea"/>
                <a:cs typeface="+mn-cs"/>
              </a:defRPr>
            </a:lvl4pPr>
            <a:lvl5pPr marL="1116000" indent="-144000" algn="l" defTabSz="914400" rtl="0" eaLnBrk="1" latinLnBrk="0" hangingPunct="1">
              <a:lnSpc>
                <a:spcPct val="100000"/>
              </a:lnSpc>
              <a:spcBef>
                <a:spcPts val="500"/>
              </a:spcBef>
              <a:spcAft>
                <a:spcPts val="600"/>
              </a:spcAft>
              <a:buSzPct val="50000"/>
              <a:buFontTx/>
              <a:buBlip>
                <a:blip r:embed="rId2"/>
              </a:buBlip>
              <a:defRPr sz="2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b="1" dirty="0">
                <a:solidFill>
                  <a:schemeClr val="tx1"/>
                </a:solidFill>
              </a:rPr>
              <a:t>Inledning. </a:t>
            </a:r>
            <a:r>
              <a:rPr lang="sv-SE" dirty="0">
                <a:solidFill>
                  <a:schemeClr val="tx1"/>
                </a:solidFill>
              </a:rPr>
              <a:t>Vad är Security Awareness och hur påverkar det dig?</a:t>
            </a:r>
          </a:p>
          <a:p>
            <a:pPr marL="0" indent="0">
              <a:buNone/>
            </a:pPr>
            <a:r>
              <a:rPr lang="sv-SE" b="1" dirty="0"/>
              <a:t>Diskussion. </a:t>
            </a:r>
            <a:r>
              <a:rPr lang="sv-SE" dirty="0"/>
              <a:t>Exempel på situationer som kan uppstå. Hur agerar du om…?</a:t>
            </a:r>
          </a:p>
          <a:p>
            <a:pPr marL="0" indent="0">
              <a:buNone/>
            </a:pPr>
            <a:r>
              <a:rPr lang="sv-SE" b="1" dirty="0"/>
              <a:t>Avslutning. </a:t>
            </a:r>
            <a:r>
              <a:rPr lang="sv-SE" dirty="0"/>
              <a:t>Reflektioner, tankar och nästa steg.</a:t>
            </a:r>
          </a:p>
        </p:txBody>
      </p:sp>
      <p:sp>
        <p:nvSpPr>
          <p:cNvPr id="17" name="Pil: sparr 16">
            <a:extLst>
              <a:ext uri="{FF2B5EF4-FFF2-40B4-BE49-F238E27FC236}">
                <a16:creationId xmlns:a16="http://schemas.microsoft.com/office/drawing/2014/main" id="{43D44CA3-3CA7-49CD-85F9-1AA5F666C928}"/>
              </a:ext>
            </a:extLst>
          </p:cNvPr>
          <p:cNvSpPr/>
          <p:nvPr/>
        </p:nvSpPr>
        <p:spPr>
          <a:xfrm>
            <a:off x="174134" y="3854345"/>
            <a:ext cx="462456" cy="500038"/>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Tree>
    <p:extLst>
      <p:ext uri="{BB962C8B-B14F-4D97-AF65-F5344CB8AC3E}">
        <p14:creationId xmlns:p14="http://schemas.microsoft.com/office/powerpoint/2010/main" val="226178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606F3E46-8A75-4CDA-9C54-402F71644120}"/>
              </a:ext>
            </a:extLst>
          </p:cNvPr>
          <p:cNvSpPr>
            <a:spLocks noGrp="1"/>
          </p:cNvSpPr>
          <p:nvPr>
            <p:ph type="title"/>
          </p:nvPr>
        </p:nvSpPr>
        <p:spPr>
          <a:xfrm>
            <a:off x="1130793" y="4982075"/>
            <a:ext cx="4965207" cy="992883"/>
          </a:xfrm>
        </p:spPr>
        <p:txBody>
          <a:bodyPr/>
          <a:lstStyle/>
          <a:p>
            <a:r>
              <a:rPr lang="sv-SE" sz="2800" dirty="0">
                <a:solidFill>
                  <a:schemeClr val="tx1"/>
                </a:solidFill>
              </a:rPr>
              <a:t>Funderingar &amp; tankar?</a:t>
            </a:r>
          </a:p>
        </p:txBody>
      </p:sp>
      <p:sp>
        <p:nvSpPr>
          <p:cNvPr id="4" name="Platshållare för bildnummer 3">
            <a:extLst>
              <a:ext uri="{FF2B5EF4-FFF2-40B4-BE49-F238E27FC236}">
                <a16:creationId xmlns:a16="http://schemas.microsoft.com/office/drawing/2014/main" id="{0DE341B7-4D26-47BE-AE70-1719EC02736D}"/>
              </a:ext>
            </a:extLst>
          </p:cNvPr>
          <p:cNvSpPr>
            <a:spLocks noGrp="1"/>
          </p:cNvSpPr>
          <p:nvPr>
            <p:ph type="sldNum" sz="quarter" idx="12"/>
          </p:nvPr>
        </p:nvSpPr>
        <p:spPr>
          <a:xfrm>
            <a:off x="11017515" y="774809"/>
            <a:ext cx="657987" cy="187642"/>
          </a:xfrm>
        </p:spPr>
        <p:txBody>
          <a:bodyPr/>
          <a:lstStyle/>
          <a:p>
            <a:fld id="{E8645303-2AAE-45D1-913A-B06AE6474513}" type="slidenum">
              <a:rPr lang="sv-SE" smtClean="0">
                <a:solidFill>
                  <a:schemeClr val="tx1"/>
                </a:solidFill>
              </a:rPr>
              <a:t>19</a:t>
            </a:fld>
            <a:endParaRPr lang="sv-SE" dirty="0">
              <a:solidFill>
                <a:schemeClr val="tx1"/>
              </a:solidFill>
            </a:endParaRPr>
          </a:p>
        </p:txBody>
      </p:sp>
    </p:spTree>
    <p:extLst>
      <p:ext uri="{BB962C8B-B14F-4D97-AF65-F5344CB8AC3E}">
        <p14:creationId xmlns:p14="http://schemas.microsoft.com/office/powerpoint/2010/main" val="500115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F583410-7AAB-4CCA-81F8-687F3C5627C9}"/>
              </a:ext>
            </a:extLst>
          </p:cNvPr>
          <p:cNvSpPr>
            <a:spLocks noGrp="1"/>
          </p:cNvSpPr>
          <p:nvPr>
            <p:ph type="ctrTitle"/>
          </p:nvPr>
        </p:nvSpPr>
        <p:spPr/>
        <p:txBody>
          <a:bodyPr/>
          <a:lstStyle/>
          <a:p>
            <a:r>
              <a:rPr lang="sv-SE" dirty="0"/>
              <a:t>If </a:t>
            </a:r>
            <a:r>
              <a:rPr lang="sv-SE" dirty="0" err="1"/>
              <a:t>you</a:t>
            </a:r>
            <a:r>
              <a:rPr lang="sv-SE" dirty="0"/>
              <a:t> </a:t>
            </a:r>
            <a:r>
              <a:rPr lang="sv-SE" dirty="0" err="1"/>
              <a:t>see</a:t>
            </a:r>
            <a:r>
              <a:rPr lang="sv-SE" dirty="0"/>
              <a:t> it – </a:t>
            </a:r>
            <a:r>
              <a:rPr lang="sv-SE" dirty="0" err="1"/>
              <a:t>say</a:t>
            </a:r>
            <a:r>
              <a:rPr lang="sv-SE" dirty="0"/>
              <a:t> it</a:t>
            </a:r>
          </a:p>
        </p:txBody>
      </p:sp>
      <p:sp>
        <p:nvSpPr>
          <p:cNvPr id="5" name="Underrubrik 4">
            <a:extLst>
              <a:ext uri="{FF2B5EF4-FFF2-40B4-BE49-F238E27FC236}">
                <a16:creationId xmlns:a16="http://schemas.microsoft.com/office/drawing/2014/main" id="{ABF9731D-0F20-475E-BAD3-5361A1BA2FAB}"/>
              </a:ext>
            </a:extLst>
          </p:cNvPr>
          <p:cNvSpPr>
            <a:spLocks noGrp="1"/>
          </p:cNvSpPr>
          <p:nvPr>
            <p:ph type="subTitle" idx="1"/>
          </p:nvPr>
        </p:nvSpPr>
        <p:spPr/>
        <p:txBody>
          <a:bodyPr>
            <a:normAutofit lnSpcReduction="10000"/>
          </a:bodyPr>
          <a:lstStyle/>
          <a:p>
            <a:r>
              <a:rPr lang="sv-SE" dirty="0"/>
              <a:t>Security Awareness för en </a:t>
            </a:r>
            <a:br>
              <a:rPr lang="sv-SE" dirty="0"/>
            </a:br>
            <a:r>
              <a:rPr lang="sv-SE" dirty="0"/>
              <a:t>trygg och säker flygplats</a:t>
            </a:r>
          </a:p>
        </p:txBody>
      </p:sp>
      <p:sp>
        <p:nvSpPr>
          <p:cNvPr id="2" name="Platshållare för text 1">
            <a:extLst>
              <a:ext uri="{FF2B5EF4-FFF2-40B4-BE49-F238E27FC236}">
                <a16:creationId xmlns:a16="http://schemas.microsoft.com/office/drawing/2014/main" id="{D2E22391-A2AF-46F6-BAC9-A7F9BB046F7F}"/>
              </a:ext>
            </a:extLst>
          </p:cNvPr>
          <p:cNvSpPr>
            <a:spLocks noGrp="1"/>
          </p:cNvSpPr>
          <p:nvPr>
            <p:ph type="body" sz="quarter" idx="14"/>
          </p:nvPr>
        </p:nvSpPr>
        <p:spPr/>
        <p:txBody>
          <a:bodyPr/>
          <a:lstStyle/>
          <a:p>
            <a:endParaRPr lang="sv-SE"/>
          </a:p>
        </p:txBody>
      </p:sp>
      <p:sp>
        <p:nvSpPr>
          <p:cNvPr id="10" name="Platshållare för text 9">
            <a:extLst>
              <a:ext uri="{FF2B5EF4-FFF2-40B4-BE49-F238E27FC236}">
                <a16:creationId xmlns:a16="http://schemas.microsoft.com/office/drawing/2014/main" id="{4C53DAC7-5BB9-40EB-93F3-E13D96E2B909}"/>
              </a:ext>
            </a:extLst>
          </p:cNvPr>
          <p:cNvSpPr>
            <a:spLocks noGrp="1"/>
          </p:cNvSpPr>
          <p:nvPr>
            <p:ph type="body" sz="quarter" idx="15"/>
          </p:nvPr>
        </p:nvSpPr>
        <p:spPr/>
        <p:txBody>
          <a:bodyPr/>
          <a:lstStyle/>
          <a:p>
            <a:endParaRPr lang="sv-SE"/>
          </a:p>
        </p:txBody>
      </p:sp>
      <p:sp>
        <p:nvSpPr>
          <p:cNvPr id="11" name="Platshållare för text 10">
            <a:extLst>
              <a:ext uri="{FF2B5EF4-FFF2-40B4-BE49-F238E27FC236}">
                <a16:creationId xmlns:a16="http://schemas.microsoft.com/office/drawing/2014/main" id="{BCCAE2C4-BA8C-43C4-965B-0D9BF5F208E3}"/>
              </a:ext>
            </a:extLst>
          </p:cNvPr>
          <p:cNvSpPr>
            <a:spLocks noGrp="1"/>
          </p:cNvSpPr>
          <p:nvPr>
            <p:ph type="body" sz="quarter" idx="16"/>
          </p:nvPr>
        </p:nvSpPr>
        <p:spPr/>
        <p:txBody>
          <a:bodyPr/>
          <a:lstStyle/>
          <a:p>
            <a:endParaRPr lang="sv-SE"/>
          </a:p>
        </p:txBody>
      </p:sp>
      <p:sp>
        <p:nvSpPr>
          <p:cNvPr id="12" name="Platshållare för text 11">
            <a:extLst>
              <a:ext uri="{FF2B5EF4-FFF2-40B4-BE49-F238E27FC236}">
                <a16:creationId xmlns:a16="http://schemas.microsoft.com/office/drawing/2014/main" id="{79543A31-4698-43C7-8AB1-9F02461424AD}"/>
              </a:ext>
            </a:extLst>
          </p:cNvPr>
          <p:cNvSpPr>
            <a:spLocks noGrp="1"/>
          </p:cNvSpPr>
          <p:nvPr>
            <p:ph type="body" sz="quarter" idx="17"/>
          </p:nvPr>
        </p:nvSpPr>
        <p:spPr/>
        <p:txBody>
          <a:bodyPr/>
          <a:lstStyle/>
          <a:p>
            <a:r>
              <a:rPr lang="sv-SE" dirty="0"/>
              <a:t>2019-11-01</a:t>
            </a:r>
          </a:p>
        </p:txBody>
      </p:sp>
      <p:sp>
        <p:nvSpPr>
          <p:cNvPr id="3" name="Platshållare för bildnummer 2"/>
          <p:cNvSpPr>
            <a:spLocks noGrp="1"/>
          </p:cNvSpPr>
          <p:nvPr>
            <p:ph type="sldNum" sz="quarter" idx="12"/>
          </p:nvPr>
        </p:nvSpPr>
        <p:spPr/>
        <p:txBody>
          <a:bodyPr/>
          <a:lstStyle/>
          <a:p>
            <a:fld id="{E8645303-2AAE-45D1-913A-B06AE6474513}" type="slidenum">
              <a:rPr lang="sv-SE" smtClean="0"/>
              <a:pPr/>
              <a:t>2</a:t>
            </a:fld>
            <a:endParaRPr lang="sv-SE" dirty="0"/>
          </a:p>
        </p:txBody>
      </p:sp>
    </p:spTree>
    <p:extLst>
      <p:ext uri="{BB962C8B-B14F-4D97-AF65-F5344CB8AC3E}">
        <p14:creationId xmlns:p14="http://schemas.microsoft.com/office/powerpoint/2010/main" val="1094611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333391C-7313-4D0A-AC5B-2725BAA6884B}"/>
              </a:ext>
            </a:extLst>
          </p:cNvPr>
          <p:cNvSpPr>
            <a:spLocks noGrp="1"/>
          </p:cNvSpPr>
          <p:nvPr>
            <p:ph type="title"/>
          </p:nvPr>
        </p:nvSpPr>
        <p:spPr>
          <a:xfrm>
            <a:off x="636587" y="1386668"/>
            <a:ext cx="9421813" cy="601200"/>
          </a:xfrm>
        </p:spPr>
        <p:txBody>
          <a:bodyPr/>
          <a:lstStyle/>
          <a:p>
            <a:r>
              <a:rPr lang="sv-SE" dirty="0">
                <a:solidFill>
                  <a:schemeClr val="tx1"/>
                </a:solidFill>
              </a:rPr>
              <a:t>Sammanfattning</a:t>
            </a:r>
          </a:p>
        </p:txBody>
      </p:sp>
      <p:sp>
        <p:nvSpPr>
          <p:cNvPr id="6" name="Platshållare för innehåll 5">
            <a:extLst>
              <a:ext uri="{FF2B5EF4-FFF2-40B4-BE49-F238E27FC236}">
                <a16:creationId xmlns:a16="http://schemas.microsoft.com/office/drawing/2014/main" id="{157BB427-CB7E-4030-94F2-23A9DA54699E}"/>
              </a:ext>
            </a:extLst>
          </p:cNvPr>
          <p:cNvSpPr>
            <a:spLocks noGrp="1"/>
          </p:cNvSpPr>
          <p:nvPr>
            <p:ph sz="quarter" idx="13"/>
          </p:nvPr>
        </p:nvSpPr>
        <p:spPr>
          <a:xfrm>
            <a:off x="636588" y="2122487"/>
            <a:ext cx="9106502" cy="4186800"/>
          </a:xfrm>
        </p:spPr>
        <p:txBody>
          <a:bodyPr/>
          <a:lstStyle/>
          <a:p>
            <a:pPr marL="457200" indent="-457200">
              <a:buFont typeface="Arial" panose="020B0604020202020204" pitchFamily="34" charset="0"/>
              <a:buChar char="•"/>
            </a:pPr>
            <a:r>
              <a:rPr lang="sv-SE" dirty="0"/>
              <a:t>Lägg märke till </a:t>
            </a:r>
            <a:r>
              <a:rPr lang="sv-SE" dirty="0">
                <a:solidFill>
                  <a:schemeClr val="tx1"/>
                </a:solidFill>
              </a:rPr>
              <a:t>onormala beteenden, föremål och händelser</a:t>
            </a:r>
            <a:endParaRPr lang="sv-SE" dirty="0"/>
          </a:p>
          <a:p>
            <a:pPr marL="457200" indent="-457200">
              <a:buFont typeface="Arial" panose="020B0604020202020204" pitchFamily="34" charset="0"/>
              <a:buChar char="•"/>
            </a:pPr>
            <a:r>
              <a:rPr lang="sv-SE" dirty="0"/>
              <a:t>Kom ihåg att även små saker kan vara viktiga</a:t>
            </a:r>
          </a:p>
          <a:p>
            <a:pPr marL="457200" indent="-457200">
              <a:buFont typeface="Arial" panose="020B0604020202020204" pitchFamily="34" charset="0"/>
              <a:buChar char="•"/>
            </a:pPr>
            <a:r>
              <a:rPr lang="sv-SE" dirty="0"/>
              <a:t>Kontrollera/rapportera hellre en gång för mycket </a:t>
            </a:r>
          </a:p>
          <a:p>
            <a:pPr marL="457200" indent="-457200">
              <a:buFont typeface="Arial" panose="020B0604020202020204" pitchFamily="34" charset="0"/>
              <a:buChar char="•"/>
            </a:pPr>
            <a:r>
              <a:rPr lang="sv-SE" dirty="0"/>
              <a:t>Lita på din magkänsla!</a:t>
            </a:r>
            <a:endParaRPr lang="sv-SE" dirty="0">
              <a:solidFill>
                <a:srgbClr val="002060"/>
              </a:solidFill>
            </a:endParaRPr>
          </a:p>
          <a:p>
            <a:pPr marL="222867" indent="-222867">
              <a:buFont typeface="Wingdings" panose="05000000000000000000" pitchFamily="2" charset="2"/>
              <a:buChar char="ü"/>
            </a:pPr>
            <a:endParaRPr lang="sv-SE" dirty="0">
              <a:solidFill>
                <a:srgbClr val="002060"/>
              </a:solidFill>
            </a:endParaRPr>
          </a:p>
          <a:p>
            <a:pPr marL="222867" indent="-222867">
              <a:buFont typeface="Wingdings" panose="05000000000000000000" pitchFamily="2" charset="2"/>
              <a:buChar char="ü"/>
            </a:pPr>
            <a:endParaRPr lang="sv-SE" dirty="0">
              <a:solidFill>
                <a:srgbClr val="002060"/>
              </a:solidFill>
            </a:endParaRPr>
          </a:p>
          <a:p>
            <a:pPr marL="222867" indent="-222867">
              <a:buFont typeface="Wingdings" panose="05000000000000000000" pitchFamily="2" charset="2"/>
              <a:buChar char="ü"/>
            </a:pPr>
            <a:endParaRPr lang="sv-SE" dirty="0"/>
          </a:p>
          <a:p>
            <a:endParaRPr lang="sv-SE" dirty="0"/>
          </a:p>
        </p:txBody>
      </p:sp>
      <p:sp>
        <p:nvSpPr>
          <p:cNvPr id="3" name="Platshållare för bildnummer 2">
            <a:extLst>
              <a:ext uri="{FF2B5EF4-FFF2-40B4-BE49-F238E27FC236}">
                <a16:creationId xmlns:a16="http://schemas.microsoft.com/office/drawing/2014/main" id="{0F06B293-3200-4B13-BE19-204BAC1D8CA6}"/>
              </a:ext>
            </a:extLst>
          </p:cNvPr>
          <p:cNvSpPr>
            <a:spLocks noGrp="1"/>
          </p:cNvSpPr>
          <p:nvPr>
            <p:ph type="sldNum" sz="quarter" idx="12"/>
          </p:nvPr>
        </p:nvSpPr>
        <p:spPr/>
        <p:txBody>
          <a:bodyPr/>
          <a:lstStyle/>
          <a:p>
            <a:fld id="{E8645303-2AAE-45D1-913A-B06AE6474513}" type="slidenum">
              <a:rPr lang="sv-SE" smtClean="0"/>
              <a:pPr/>
              <a:t>20</a:t>
            </a:fld>
            <a:endParaRPr lang="sv-SE" dirty="0"/>
          </a:p>
        </p:txBody>
      </p:sp>
    </p:spTree>
    <p:extLst>
      <p:ext uri="{BB962C8B-B14F-4D97-AF65-F5344CB8AC3E}">
        <p14:creationId xmlns:p14="http://schemas.microsoft.com/office/powerpoint/2010/main" val="2319757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0F06B293-3200-4B13-BE19-204BAC1D8CA6}"/>
              </a:ext>
            </a:extLst>
          </p:cNvPr>
          <p:cNvSpPr>
            <a:spLocks noGrp="1"/>
          </p:cNvSpPr>
          <p:nvPr>
            <p:ph type="sldNum" sz="quarter" idx="12"/>
          </p:nvPr>
        </p:nvSpPr>
        <p:spPr/>
        <p:txBody>
          <a:bodyPr/>
          <a:lstStyle/>
          <a:p>
            <a:fld id="{E8645303-2AAE-45D1-913A-B06AE6474513}" type="slidenum">
              <a:rPr lang="sv-SE" smtClean="0"/>
              <a:pPr/>
              <a:t>21</a:t>
            </a:fld>
            <a:endParaRPr lang="sv-SE" dirty="0"/>
          </a:p>
        </p:txBody>
      </p:sp>
      <p:pic>
        <p:nvPicPr>
          <p:cNvPr id="8" name="Platshållare för innehåll 19">
            <a:extLst>
              <a:ext uri="{FF2B5EF4-FFF2-40B4-BE49-F238E27FC236}">
                <a16:creationId xmlns:a16="http://schemas.microsoft.com/office/drawing/2014/main" id="{802EF3D9-BCEA-40DC-A4D9-165864FB5686}"/>
              </a:ext>
            </a:extLst>
          </p:cNvPr>
          <p:cNvPicPr>
            <a:picLocks noChangeAspect="1"/>
          </p:cNvPicPr>
          <p:nvPr/>
        </p:nvPicPr>
        <p:blipFill rotWithShape="1">
          <a:blip r:embed="rId3" cstate="print">
            <a:biLevel thresh="75000"/>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20688" b="17132"/>
          <a:stretch/>
        </p:blipFill>
        <p:spPr>
          <a:xfrm>
            <a:off x="5118535" y="2004960"/>
            <a:ext cx="4246181" cy="1595707"/>
          </a:xfrm>
          <a:prstGeom prst="rect">
            <a:avLst/>
          </a:prstGeom>
          <a:noFill/>
        </p:spPr>
      </p:pic>
      <p:sp>
        <p:nvSpPr>
          <p:cNvPr id="9" name="Rubrik 4">
            <a:extLst>
              <a:ext uri="{FF2B5EF4-FFF2-40B4-BE49-F238E27FC236}">
                <a16:creationId xmlns:a16="http://schemas.microsoft.com/office/drawing/2014/main" id="{4003C427-F8BB-479C-90D1-8367947A5D9F}"/>
              </a:ext>
            </a:extLst>
          </p:cNvPr>
          <p:cNvSpPr txBox="1">
            <a:spLocks/>
          </p:cNvSpPr>
          <p:nvPr/>
        </p:nvSpPr>
        <p:spPr>
          <a:xfrm>
            <a:off x="6611005" y="3735013"/>
            <a:ext cx="1587062" cy="6012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chemeClr val="bg2">
                    <a:lumMod val="10000"/>
                  </a:schemeClr>
                </a:solidFill>
                <a:latin typeface="+mj-lt"/>
                <a:ea typeface="+mj-ea"/>
                <a:cs typeface="+mj-cs"/>
              </a:defRPr>
            </a:lvl1pPr>
          </a:lstStyle>
          <a:p>
            <a:r>
              <a:rPr lang="sv-SE" dirty="0">
                <a:solidFill>
                  <a:schemeClr val="tx1"/>
                </a:solidFill>
              </a:rPr>
              <a:t>– </a:t>
            </a:r>
            <a:r>
              <a:rPr lang="sv-SE" dirty="0" err="1">
                <a:solidFill>
                  <a:schemeClr val="tx1"/>
                </a:solidFill>
              </a:rPr>
              <a:t>say</a:t>
            </a:r>
            <a:r>
              <a:rPr lang="sv-SE" dirty="0">
                <a:solidFill>
                  <a:schemeClr val="tx1"/>
                </a:solidFill>
              </a:rPr>
              <a:t> it!</a:t>
            </a:r>
          </a:p>
        </p:txBody>
      </p:sp>
      <p:sp>
        <p:nvSpPr>
          <p:cNvPr id="10" name="Rubrik 4">
            <a:extLst>
              <a:ext uri="{FF2B5EF4-FFF2-40B4-BE49-F238E27FC236}">
                <a16:creationId xmlns:a16="http://schemas.microsoft.com/office/drawing/2014/main" id="{0B8C12FF-EEBB-4A54-A864-F9D2E27BCA81}"/>
              </a:ext>
            </a:extLst>
          </p:cNvPr>
          <p:cNvSpPr txBox="1">
            <a:spLocks/>
          </p:cNvSpPr>
          <p:nvPr/>
        </p:nvSpPr>
        <p:spPr>
          <a:xfrm>
            <a:off x="3273975" y="3735013"/>
            <a:ext cx="1991707" cy="6012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chemeClr val="bg2">
                    <a:lumMod val="10000"/>
                  </a:schemeClr>
                </a:solidFill>
                <a:latin typeface="+mj-lt"/>
                <a:ea typeface="+mj-ea"/>
                <a:cs typeface="+mj-cs"/>
              </a:defRPr>
            </a:lvl1pPr>
          </a:lstStyle>
          <a:p>
            <a:r>
              <a:rPr lang="sv-SE" dirty="0">
                <a:solidFill>
                  <a:schemeClr val="tx1"/>
                </a:solidFill>
              </a:rPr>
              <a:t>If </a:t>
            </a:r>
            <a:r>
              <a:rPr lang="sv-SE" dirty="0" err="1">
                <a:solidFill>
                  <a:schemeClr val="tx1"/>
                </a:solidFill>
              </a:rPr>
              <a:t>you</a:t>
            </a:r>
            <a:r>
              <a:rPr lang="sv-SE" dirty="0">
                <a:solidFill>
                  <a:schemeClr val="tx1"/>
                </a:solidFill>
              </a:rPr>
              <a:t> </a:t>
            </a:r>
            <a:r>
              <a:rPr lang="sv-SE" dirty="0" err="1">
                <a:solidFill>
                  <a:schemeClr val="tx1"/>
                </a:solidFill>
              </a:rPr>
              <a:t>see</a:t>
            </a:r>
            <a:r>
              <a:rPr lang="sv-SE" dirty="0">
                <a:solidFill>
                  <a:schemeClr val="tx1"/>
                </a:solidFill>
              </a:rPr>
              <a:t> it</a:t>
            </a:r>
          </a:p>
        </p:txBody>
      </p:sp>
      <p:pic>
        <p:nvPicPr>
          <p:cNvPr id="7" name="Platshållare för innehåll 19">
            <a:extLst>
              <a:ext uri="{FF2B5EF4-FFF2-40B4-BE49-F238E27FC236}">
                <a16:creationId xmlns:a16="http://schemas.microsoft.com/office/drawing/2014/main" id="{2F09172E-571D-4B1A-AD97-E2F0BF18C812}"/>
              </a:ext>
            </a:extLst>
          </p:cNvPr>
          <p:cNvPicPr>
            <a:picLocks noChangeAspect="1"/>
          </p:cNvPicPr>
          <p:nvPr/>
        </p:nvPicPr>
        <p:blipFill rotWithShape="1">
          <a:blip r:embed="rId5" cstate="print">
            <a:biLevel thresh="75000"/>
            <a:extLst>
              <a:ext uri="{28A0092B-C50C-407E-A947-70E740481C1C}">
                <a14:useLocalDpi xmlns:a14="http://schemas.microsoft.com/office/drawing/2010/main" val="0"/>
              </a:ext>
            </a:extLst>
          </a:blip>
          <a:srcRect t="28565" b="22989"/>
          <a:stretch/>
        </p:blipFill>
        <p:spPr>
          <a:xfrm>
            <a:off x="2440136" y="1994450"/>
            <a:ext cx="3592799" cy="1740563"/>
          </a:xfrm>
          <a:prstGeom prst="rect">
            <a:avLst/>
          </a:prstGeom>
        </p:spPr>
      </p:pic>
    </p:spTree>
    <p:extLst>
      <p:ext uri="{BB962C8B-B14F-4D97-AF65-F5344CB8AC3E}">
        <p14:creationId xmlns:p14="http://schemas.microsoft.com/office/powerpoint/2010/main" val="97642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7456DD0C-E6BA-4FE2-BB5E-26E357237159}"/>
              </a:ext>
            </a:extLst>
          </p:cNvPr>
          <p:cNvSpPr>
            <a:spLocks noGrp="1"/>
          </p:cNvSpPr>
          <p:nvPr>
            <p:ph type="sldNum" sz="quarter" idx="12"/>
          </p:nvPr>
        </p:nvSpPr>
        <p:spPr/>
        <p:txBody>
          <a:bodyPr/>
          <a:lstStyle/>
          <a:p>
            <a:fld id="{E8645303-2AAE-45D1-913A-B06AE6474513}" type="slidenum">
              <a:rPr lang="sv-SE" smtClean="0"/>
              <a:t>22</a:t>
            </a:fld>
            <a:endParaRPr lang="sv-SE" dirty="0"/>
          </a:p>
        </p:txBody>
      </p:sp>
      <p:sp>
        <p:nvSpPr>
          <p:cNvPr id="5" name="Rubrik 4">
            <a:extLst>
              <a:ext uri="{FF2B5EF4-FFF2-40B4-BE49-F238E27FC236}">
                <a16:creationId xmlns:a16="http://schemas.microsoft.com/office/drawing/2014/main" id="{D88D75D0-BF6E-43A3-A5DE-11527870A2FF}"/>
              </a:ext>
            </a:extLst>
          </p:cNvPr>
          <p:cNvSpPr>
            <a:spLocks noGrp="1"/>
          </p:cNvSpPr>
          <p:nvPr>
            <p:ph type="ctrTitle"/>
          </p:nvPr>
        </p:nvSpPr>
        <p:spPr/>
        <p:txBody>
          <a:bodyPr/>
          <a:lstStyle/>
          <a:p>
            <a:r>
              <a:rPr lang="sv-SE" dirty="0"/>
              <a:t>Tack för att du bidrar till en trygg och säker flygplats för oss alla!</a:t>
            </a:r>
          </a:p>
        </p:txBody>
      </p:sp>
      <p:sp>
        <p:nvSpPr>
          <p:cNvPr id="6" name="Platshållare för text 5">
            <a:extLst>
              <a:ext uri="{FF2B5EF4-FFF2-40B4-BE49-F238E27FC236}">
                <a16:creationId xmlns:a16="http://schemas.microsoft.com/office/drawing/2014/main" id="{F9614A21-0746-42F5-AAAC-F399F174B5AF}"/>
              </a:ext>
            </a:extLst>
          </p:cNvPr>
          <p:cNvSpPr>
            <a:spLocks noGrp="1"/>
          </p:cNvSpPr>
          <p:nvPr>
            <p:ph type="body" sz="quarter" idx="14"/>
          </p:nvPr>
        </p:nvSpPr>
        <p:spPr/>
        <p:txBody>
          <a:bodyPr/>
          <a:lstStyle/>
          <a:p>
            <a:endParaRPr lang="sv-SE"/>
          </a:p>
        </p:txBody>
      </p:sp>
      <p:sp>
        <p:nvSpPr>
          <p:cNvPr id="7" name="Platshållare för text 6">
            <a:extLst>
              <a:ext uri="{FF2B5EF4-FFF2-40B4-BE49-F238E27FC236}">
                <a16:creationId xmlns:a16="http://schemas.microsoft.com/office/drawing/2014/main" id="{ADDE57E6-9B7B-4DB9-9251-60BF48D9F8E0}"/>
              </a:ext>
            </a:extLst>
          </p:cNvPr>
          <p:cNvSpPr>
            <a:spLocks noGrp="1"/>
          </p:cNvSpPr>
          <p:nvPr>
            <p:ph type="body" sz="quarter" idx="15"/>
          </p:nvPr>
        </p:nvSpPr>
        <p:spPr/>
        <p:txBody>
          <a:bodyPr/>
          <a:lstStyle/>
          <a:p>
            <a:endParaRPr lang="sv-SE"/>
          </a:p>
        </p:txBody>
      </p:sp>
      <p:sp>
        <p:nvSpPr>
          <p:cNvPr id="8" name="Platshållare för text 7">
            <a:extLst>
              <a:ext uri="{FF2B5EF4-FFF2-40B4-BE49-F238E27FC236}">
                <a16:creationId xmlns:a16="http://schemas.microsoft.com/office/drawing/2014/main" id="{E154D46F-8D95-49FE-898E-960AD8E32CAB}"/>
              </a:ext>
            </a:extLst>
          </p:cNvPr>
          <p:cNvSpPr>
            <a:spLocks noGrp="1"/>
          </p:cNvSpPr>
          <p:nvPr>
            <p:ph type="body" sz="quarter" idx="16"/>
          </p:nvPr>
        </p:nvSpPr>
        <p:spPr/>
        <p:txBody>
          <a:bodyPr/>
          <a:lstStyle/>
          <a:p>
            <a:endParaRPr lang="sv-SE"/>
          </a:p>
        </p:txBody>
      </p:sp>
      <p:sp>
        <p:nvSpPr>
          <p:cNvPr id="9" name="Platshållare för text 8">
            <a:extLst>
              <a:ext uri="{FF2B5EF4-FFF2-40B4-BE49-F238E27FC236}">
                <a16:creationId xmlns:a16="http://schemas.microsoft.com/office/drawing/2014/main" id="{6F2D4333-4EF9-4D11-8BBD-49C97CA0CA15}"/>
              </a:ext>
            </a:extLst>
          </p:cNvPr>
          <p:cNvSpPr>
            <a:spLocks noGrp="1"/>
          </p:cNvSpPr>
          <p:nvPr>
            <p:ph type="body" sz="quarter" idx="17"/>
          </p:nvPr>
        </p:nvSpPr>
        <p:spPr/>
        <p:txBody>
          <a:bodyPr/>
          <a:lstStyle/>
          <a:p>
            <a:endParaRPr lang="sv-SE"/>
          </a:p>
        </p:txBody>
      </p:sp>
    </p:spTree>
    <p:extLst>
      <p:ext uri="{BB962C8B-B14F-4D97-AF65-F5344CB8AC3E}">
        <p14:creationId xmlns:p14="http://schemas.microsoft.com/office/powerpoint/2010/main" val="577435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CF966D19-0576-4AC4-84DF-B02E71536AD0}"/>
              </a:ext>
            </a:extLst>
          </p:cNvPr>
          <p:cNvSpPr>
            <a:spLocks noGrp="1"/>
          </p:cNvSpPr>
          <p:nvPr>
            <p:ph type="title"/>
          </p:nvPr>
        </p:nvSpPr>
        <p:spPr>
          <a:xfrm>
            <a:off x="610083" y="1297231"/>
            <a:ext cx="5077929" cy="825257"/>
          </a:xfrm>
        </p:spPr>
        <p:txBody>
          <a:bodyPr/>
          <a:lstStyle/>
          <a:p>
            <a:r>
              <a:rPr lang="sv-SE" dirty="0"/>
              <a:t>Agenda</a:t>
            </a:r>
          </a:p>
        </p:txBody>
      </p:sp>
      <p:sp>
        <p:nvSpPr>
          <p:cNvPr id="8" name="Platshållare för bildnummer 7">
            <a:extLst>
              <a:ext uri="{FF2B5EF4-FFF2-40B4-BE49-F238E27FC236}">
                <a16:creationId xmlns:a16="http://schemas.microsoft.com/office/drawing/2014/main" id="{421CAC3E-E576-45F9-8C7D-421E026EBABF}"/>
              </a:ext>
            </a:extLst>
          </p:cNvPr>
          <p:cNvSpPr>
            <a:spLocks noGrp="1"/>
          </p:cNvSpPr>
          <p:nvPr>
            <p:ph type="sldNum" sz="quarter" idx="12"/>
          </p:nvPr>
        </p:nvSpPr>
        <p:spPr/>
        <p:txBody>
          <a:bodyPr/>
          <a:lstStyle/>
          <a:p>
            <a:fld id="{E8645303-2AAE-45D1-913A-B06AE6474513}" type="slidenum">
              <a:rPr lang="sv-SE" smtClean="0"/>
              <a:t>3</a:t>
            </a:fld>
            <a:endParaRPr lang="sv-SE" dirty="0"/>
          </a:p>
        </p:txBody>
      </p:sp>
      <p:sp>
        <p:nvSpPr>
          <p:cNvPr id="10" name="Platshållare för innehåll 4">
            <a:extLst>
              <a:ext uri="{FF2B5EF4-FFF2-40B4-BE49-F238E27FC236}">
                <a16:creationId xmlns:a16="http://schemas.microsoft.com/office/drawing/2014/main" id="{8BBBABF2-BE07-457E-ACDB-CA08EF866148}"/>
              </a:ext>
            </a:extLst>
          </p:cNvPr>
          <p:cNvSpPr txBox="1">
            <a:spLocks/>
          </p:cNvSpPr>
          <p:nvPr/>
        </p:nvSpPr>
        <p:spPr>
          <a:xfrm>
            <a:off x="636590" y="2122488"/>
            <a:ext cx="5051422" cy="4186238"/>
          </a:xfrm>
          <a:prstGeom prst="rect">
            <a:avLst/>
          </a:prstGeom>
        </p:spPr>
        <p:txBody>
          <a:bodyPr/>
          <a:lstStyle>
            <a:lvl1pPr marL="144000" indent="-144000" algn="l" defTabSz="914400" rtl="0" eaLnBrk="1" latinLnBrk="0" hangingPunct="1">
              <a:lnSpc>
                <a:spcPct val="100000"/>
              </a:lnSpc>
              <a:spcBef>
                <a:spcPts val="1000"/>
              </a:spcBef>
              <a:spcAft>
                <a:spcPts val="600"/>
              </a:spcAft>
              <a:buFont typeface="Arial" panose="020B0604020202020204" pitchFamily="34" charset="0"/>
              <a:buChar char="•"/>
              <a:defRPr sz="2000" kern="1200">
                <a:solidFill>
                  <a:schemeClr val="accent1"/>
                </a:solidFill>
                <a:latin typeface="+mn-lt"/>
                <a:ea typeface="+mn-ea"/>
                <a:cs typeface="+mn-cs"/>
              </a:defRPr>
            </a:lvl1pPr>
            <a:lvl2pPr marL="460800" indent="-144000" algn="l" defTabSz="914400" rtl="0" eaLnBrk="1" latinLnBrk="0" hangingPunct="1">
              <a:lnSpc>
                <a:spcPct val="100000"/>
              </a:lnSpc>
              <a:spcBef>
                <a:spcPts val="500"/>
              </a:spcBef>
              <a:spcAft>
                <a:spcPts val="600"/>
              </a:spcAft>
              <a:buSzPct val="50000"/>
              <a:buFontTx/>
              <a:buBlip>
                <a:blip r:embed="rId3"/>
              </a:buBlip>
              <a:defRPr sz="2000" kern="1200">
                <a:solidFill>
                  <a:schemeClr val="accent1"/>
                </a:solidFill>
                <a:latin typeface="+mn-lt"/>
                <a:ea typeface="+mn-ea"/>
                <a:cs typeface="+mn-cs"/>
              </a:defRPr>
            </a:lvl2pPr>
            <a:lvl3pPr marL="691200" indent="-144000" algn="l" defTabSz="914400" rtl="0" eaLnBrk="1" latinLnBrk="0" hangingPunct="1">
              <a:lnSpc>
                <a:spcPct val="100000"/>
              </a:lnSpc>
              <a:spcBef>
                <a:spcPts val="500"/>
              </a:spcBef>
              <a:spcAft>
                <a:spcPts val="600"/>
              </a:spcAft>
              <a:buSzPct val="75000"/>
              <a:buFont typeface="Wingdings" panose="05000000000000000000" pitchFamily="2" charset="2"/>
              <a:buChar char="§"/>
              <a:defRPr sz="2000" kern="1200">
                <a:solidFill>
                  <a:schemeClr val="accent1"/>
                </a:solidFill>
                <a:latin typeface="+mn-lt"/>
                <a:ea typeface="+mn-ea"/>
                <a:cs typeface="+mn-cs"/>
              </a:defRPr>
            </a:lvl3pPr>
            <a:lvl4pPr marL="921600" indent="-1440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accent1"/>
                </a:solidFill>
                <a:latin typeface="+mn-lt"/>
                <a:ea typeface="+mn-ea"/>
                <a:cs typeface="+mn-cs"/>
              </a:defRPr>
            </a:lvl4pPr>
            <a:lvl5pPr marL="1116000" indent="-144000" algn="l" defTabSz="914400" rtl="0" eaLnBrk="1" latinLnBrk="0" hangingPunct="1">
              <a:lnSpc>
                <a:spcPct val="100000"/>
              </a:lnSpc>
              <a:spcBef>
                <a:spcPts val="500"/>
              </a:spcBef>
              <a:spcAft>
                <a:spcPts val="600"/>
              </a:spcAft>
              <a:buSzPct val="50000"/>
              <a:buFontTx/>
              <a:buBlip>
                <a:blip r:embed="rId3"/>
              </a:buBlip>
              <a:defRPr sz="2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b="1" dirty="0"/>
              <a:t>Inledning. </a:t>
            </a:r>
            <a:r>
              <a:rPr lang="sv-SE" dirty="0"/>
              <a:t>Vad är Security Awareness och hur påverkar det dig?</a:t>
            </a:r>
          </a:p>
          <a:p>
            <a:pPr marL="0" indent="0">
              <a:buNone/>
            </a:pPr>
            <a:r>
              <a:rPr lang="sv-SE" b="1" dirty="0"/>
              <a:t>Diskussion. </a:t>
            </a:r>
            <a:r>
              <a:rPr lang="sv-SE" dirty="0"/>
              <a:t>Exempel på situationer som kan uppstå. Hur agerar du om…?</a:t>
            </a:r>
          </a:p>
          <a:p>
            <a:pPr marL="0" indent="0">
              <a:buNone/>
            </a:pPr>
            <a:r>
              <a:rPr lang="sv-SE" b="1" dirty="0"/>
              <a:t>Avslutning. </a:t>
            </a:r>
            <a:r>
              <a:rPr lang="sv-SE" dirty="0"/>
              <a:t>Reflektioner, tankar och nästa steg.</a:t>
            </a:r>
          </a:p>
        </p:txBody>
      </p:sp>
      <p:sp>
        <p:nvSpPr>
          <p:cNvPr id="18" name="Pil: sparr 17">
            <a:extLst>
              <a:ext uri="{FF2B5EF4-FFF2-40B4-BE49-F238E27FC236}">
                <a16:creationId xmlns:a16="http://schemas.microsoft.com/office/drawing/2014/main" id="{ABF42E1B-D3DC-4B4D-A551-AAE5E550E2C1}"/>
              </a:ext>
            </a:extLst>
          </p:cNvPr>
          <p:cNvSpPr/>
          <p:nvPr/>
        </p:nvSpPr>
        <p:spPr>
          <a:xfrm>
            <a:off x="174134" y="2225222"/>
            <a:ext cx="462456" cy="500038"/>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Tree>
    <p:extLst>
      <p:ext uri="{BB962C8B-B14F-4D97-AF65-F5344CB8AC3E}">
        <p14:creationId xmlns:p14="http://schemas.microsoft.com/office/powerpoint/2010/main" val="33907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0-#ppt_w/2"/>
                                          </p:val>
                                        </p:tav>
                                        <p:tav tm="100000">
                                          <p:val>
                                            <p:strVal val="#ppt_x"/>
                                          </p:val>
                                        </p:tav>
                                      </p:tavLst>
                                    </p:anim>
                                    <p:anim calcmode="lin" valueType="num">
                                      <p:cBhvr additive="base">
                                        <p:cTn id="23"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A912044-BFAC-49BF-A9CD-BFFD052F6212}"/>
              </a:ext>
            </a:extLst>
          </p:cNvPr>
          <p:cNvSpPr>
            <a:spLocks noGrp="1"/>
          </p:cNvSpPr>
          <p:nvPr>
            <p:ph type="title"/>
          </p:nvPr>
        </p:nvSpPr>
        <p:spPr/>
        <p:txBody>
          <a:bodyPr/>
          <a:lstStyle/>
          <a:p>
            <a:r>
              <a:rPr lang="sv-SE" dirty="0"/>
              <a:t>Security Awareness är…</a:t>
            </a:r>
          </a:p>
        </p:txBody>
      </p:sp>
      <p:sp>
        <p:nvSpPr>
          <p:cNvPr id="5" name="Platshållare för innehåll 4">
            <a:extLst>
              <a:ext uri="{FF2B5EF4-FFF2-40B4-BE49-F238E27FC236}">
                <a16:creationId xmlns:a16="http://schemas.microsoft.com/office/drawing/2014/main" id="{94DE2296-6B64-4427-8F20-C4A7BF159A57}"/>
              </a:ext>
            </a:extLst>
          </p:cNvPr>
          <p:cNvSpPr>
            <a:spLocks noGrp="1"/>
          </p:cNvSpPr>
          <p:nvPr>
            <p:ph sz="quarter" idx="15"/>
          </p:nvPr>
        </p:nvSpPr>
        <p:spPr/>
        <p:txBody>
          <a:bodyPr/>
          <a:lstStyle/>
          <a:p>
            <a:r>
              <a:rPr lang="sv-SE" i="1" dirty="0"/>
              <a:t>”En ökad uppmärksamhet riktad mot föremål, händelser eller personer som avviker mot den normala bilden och som eventuellt skulle kunna utgöra någon slags risk för vår gemensamma säkerhet på flygplatsen.”</a:t>
            </a:r>
          </a:p>
          <a:p>
            <a:pPr algn="r"/>
            <a:r>
              <a:rPr lang="sv-SE" sz="1000" b="1" dirty="0"/>
              <a:t>(Källhänvisning : Strategi </a:t>
            </a:r>
            <a:r>
              <a:rPr lang="sv-SE" sz="1000" b="1" dirty="0" err="1"/>
              <a:t>Security</a:t>
            </a:r>
            <a:r>
              <a:rPr lang="sv-SE" sz="1000" b="1" dirty="0"/>
              <a:t> </a:t>
            </a:r>
            <a:r>
              <a:rPr lang="sv-SE" sz="1000" b="1" dirty="0" err="1"/>
              <a:t>awareness</a:t>
            </a:r>
            <a:r>
              <a:rPr lang="sv-SE" sz="1000" b="1" dirty="0"/>
              <a:t>)</a:t>
            </a:r>
          </a:p>
        </p:txBody>
      </p:sp>
      <p:pic>
        <p:nvPicPr>
          <p:cNvPr id="10" name="Platshållare för bild 9">
            <a:extLst>
              <a:ext uri="{FF2B5EF4-FFF2-40B4-BE49-F238E27FC236}">
                <a16:creationId xmlns:a16="http://schemas.microsoft.com/office/drawing/2014/main" id="{D03D067C-A662-491D-92F2-39AFBEA53A50}"/>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26809" r="53"/>
          <a:stretch/>
        </p:blipFill>
        <p:spPr>
          <a:xfrm>
            <a:off x="6166485" y="1386669"/>
            <a:ext cx="5400000" cy="4922054"/>
          </a:xfrm>
        </p:spPr>
      </p:pic>
      <p:sp>
        <p:nvSpPr>
          <p:cNvPr id="4" name="Platshållare för bildnummer 3"/>
          <p:cNvSpPr>
            <a:spLocks noGrp="1"/>
          </p:cNvSpPr>
          <p:nvPr>
            <p:ph type="sldNum" sz="quarter" idx="12"/>
          </p:nvPr>
        </p:nvSpPr>
        <p:spPr/>
        <p:txBody>
          <a:bodyPr/>
          <a:lstStyle/>
          <a:p>
            <a:fld id="{E8645303-2AAE-45D1-913A-B06AE6474513}" type="slidenum">
              <a:rPr lang="sv-SE" smtClean="0"/>
              <a:pPr/>
              <a:t>4</a:t>
            </a:fld>
            <a:endParaRPr lang="sv-SE" dirty="0"/>
          </a:p>
        </p:txBody>
      </p:sp>
    </p:spTree>
    <p:extLst>
      <p:ext uri="{BB962C8B-B14F-4D97-AF65-F5344CB8AC3E}">
        <p14:creationId xmlns:p14="http://schemas.microsoft.com/office/powerpoint/2010/main" val="380928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latshållare för bild 23">
            <a:extLst>
              <a:ext uri="{FF2B5EF4-FFF2-40B4-BE49-F238E27FC236}">
                <a16:creationId xmlns:a16="http://schemas.microsoft.com/office/drawing/2014/main" id="{0E31A36A-8F14-467D-B624-DC7BD465DEF1}"/>
              </a:ext>
            </a:extLst>
          </p:cNvPr>
          <p:cNvPicPr>
            <a:picLocks noGrp="1" noChangeAspect="1"/>
          </p:cNvPicPr>
          <p:nvPr>
            <p:ph type="pic" sz="quarter" idx="20"/>
          </p:nvPr>
        </p:nvPicPr>
        <p:blipFill>
          <a:blip r:embed="rId3" cstate="print">
            <a:extLst>
              <a:ext uri="{28A0092B-C50C-407E-A947-70E740481C1C}">
                <a14:useLocalDpi xmlns:a14="http://schemas.microsoft.com/office/drawing/2010/main" val="0"/>
              </a:ext>
            </a:extLst>
          </a:blip>
          <a:srcRect t="4862" b="4862"/>
          <a:stretch>
            <a:fillRect/>
          </a:stretch>
        </p:blipFill>
        <p:spPr>
          <a:xfrm>
            <a:off x="4326600" y="3918043"/>
            <a:ext cx="3538800" cy="2124000"/>
          </a:xfrm>
        </p:spPr>
      </p:pic>
      <p:sp>
        <p:nvSpPr>
          <p:cNvPr id="15" name="Platshållare för text 14">
            <a:extLst>
              <a:ext uri="{FF2B5EF4-FFF2-40B4-BE49-F238E27FC236}">
                <a16:creationId xmlns:a16="http://schemas.microsoft.com/office/drawing/2014/main" id="{0A8F3C5C-A7AC-47B7-AB38-703F8FE3BBA4}"/>
              </a:ext>
            </a:extLst>
          </p:cNvPr>
          <p:cNvSpPr>
            <a:spLocks noGrp="1"/>
          </p:cNvSpPr>
          <p:nvPr>
            <p:ph type="body" sz="quarter" idx="22"/>
          </p:nvPr>
        </p:nvSpPr>
        <p:spPr/>
        <p:txBody>
          <a:bodyPr/>
          <a:lstStyle/>
          <a:p>
            <a:r>
              <a:rPr lang="sv-SE" dirty="0"/>
              <a:t>En tryggare…</a:t>
            </a:r>
          </a:p>
        </p:txBody>
      </p:sp>
      <p:pic>
        <p:nvPicPr>
          <p:cNvPr id="14" name="Platshållare för bild 13">
            <a:extLst>
              <a:ext uri="{FF2B5EF4-FFF2-40B4-BE49-F238E27FC236}">
                <a16:creationId xmlns:a16="http://schemas.microsoft.com/office/drawing/2014/main" id="{DC9AED53-E9CD-4188-BC42-48E508041959}"/>
              </a:ext>
            </a:extLst>
          </p:cNvPr>
          <p:cNvPicPr>
            <a:picLocks noGrp="1" noChangeAspect="1"/>
          </p:cNvPicPr>
          <p:nvPr>
            <p:ph type="pic" sz="quarter" idx="18"/>
          </p:nvPr>
        </p:nvPicPr>
        <p:blipFill rotWithShape="1">
          <a:blip r:embed="rId4" cstate="print">
            <a:extLst>
              <a:ext uri="{28A0092B-C50C-407E-A947-70E740481C1C}">
                <a14:useLocalDpi xmlns:a14="http://schemas.microsoft.com/office/drawing/2010/main" val="0"/>
              </a:ext>
            </a:extLst>
          </a:blip>
          <a:srcRect t="4980" b="4980"/>
          <a:stretch/>
        </p:blipFill>
        <p:spPr>
          <a:xfrm>
            <a:off x="636590" y="1388875"/>
            <a:ext cx="3538800" cy="2124000"/>
          </a:xfrm>
        </p:spPr>
      </p:pic>
      <p:sp>
        <p:nvSpPr>
          <p:cNvPr id="16" name="Platshållare för text 15">
            <a:extLst>
              <a:ext uri="{FF2B5EF4-FFF2-40B4-BE49-F238E27FC236}">
                <a16:creationId xmlns:a16="http://schemas.microsoft.com/office/drawing/2014/main" id="{5BB05EAE-D926-40D5-95E5-71DF5F5C786E}"/>
              </a:ext>
            </a:extLst>
          </p:cNvPr>
          <p:cNvSpPr>
            <a:spLocks noGrp="1"/>
          </p:cNvSpPr>
          <p:nvPr>
            <p:ph type="body" sz="quarter" idx="23"/>
          </p:nvPr>
        </p:nvSpPr>
        <p:spPr/>
        <p:txBody>
          <a:bodyPr/>
          <a:lstStyle/>
          <a:p>
            <a:r>
              <a:rPr lang="sv-SE" dirty="0"/>
              <a:t>…och säkrare…</a:t>
            </a:r>
          </a:p>
        </p:txBody>
      </p:sp>
      <p:pic>
        <p:nvPicPr>
          <p:cNvPr id="37" name="Platshållare för bild 36">
            <a:extLst>
              <a:ext uri="{FF2B5EF4-FFF2-40B4-BE49-F238E27FC236}">
                <a16:creationId xmlns:a16="http://schemas.microsoft.com/office/drawing/2014/main" id="{EC8C984B-0204-4D2C-AF9F-263E66834216}"/>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t="5000" b="5000"/>
          <a:stretch>
            <a:fillRect/>
          </a:stretch>
        </p:blipFill>
        <p:spPr>
          <a:xfrm>
            <a:off x="8030210" y="3918043"/>
            <a:ext cx="3538800" cy="2124000"/>
          </a:xfrm>
        </p:spPr>
      </p:pic>
      <p:sp>
        <p:nvSpPr>
          <p:cNvPr id="17" name="Platshållare för text 16">
            <a:extLst>
              <a:ext uri="{FF2B5EF4-FFF2-40B4-BE49-F238E27FC236}">
                <a16:creationId xmlns:a16="http://schemas.microsoft.com/office/drawing/2014/main" id="{C353F9CA-373E-4479-9983-911F22EDBA43}"/>
              </a:ext>
            </a:extLst>
          </p:cNvPr>
          <p:cNvSpPr>
            <a:spLocks noGrp="1"/>
          </p:cNvSpPr>
          <p:nvPr>
            <p:ph type="body" sz="quarter" idx="24"/>
          </p:nvPr>
        </p:nvSpPr>
        <p:spPr/>
        <p:txBody>
          <a:bodyPr/>
          <a:lstStyle/>
          <a:p>
            <a:r>
              <a:rPr lang="sv-SE" dirty="0"/>
              <a:t>…flygplats…</a:t>
            </a:r>
          </a:p>
        </p:txBody>
      </p:sp>
      <p:pic>
        <p:nvPicPr>
          <p:cNvPr id="26" name="Platshållare för bild 25">
            <a:extLst>
              <a:ext uri="{FF2B5EF4-FFF2-40B4-BE49-F238E27FC236}">
                <a16:creationId xmlns:a16="http://schemas.microsoft.com/office/drawing/2014/main" id="{29B308EE-96C8-4B01-BC54-8BEBEEB0365F}"/>
              </a:ext>
            </a:extLst>
          </p:cNvPr>
          <p:cNvPicPr>
            <a:picLocks noGrp="1" noChangeAspect="1"/>
          </p:cNvPicPr>
          <p:nvPr>
            <p:ph type="pic" sz="quarter" idx="21"/>
          </p:nvPr>
        </p:nvPicPr>
        <p:blipFill>
          <a:blip r:embed="rId6" cstate="print">
            <a:extLst>
              <a:ext uri="{28A0092B-C50C-407E-A947-70E740481C1C}">
                <a14:useLocalDpi xmlns:a14="http://schemas.microsoft.com/office/drawing/2010/main" val="0"/>
              </a:ext>
            </a:extLst>
          </a:blip>
          <a:srcRect t="8551" b="8551"/>
          <a:stretch>
            <a:fillRect/>
          </a:stretch>
        </p:blipFill>
        <p:spPr>
          <a:xfrm>
            <a:off x="4326600" y="1389671"/>
            <a:ext cx="3538800" cy="2124000"/>
          </a:xfrm>
        </p:spPr>
      </p:pic>
      <p:sp>
        <p:nvSpPr>
          <p:cNvPr id="19" name="Platshållare för text 18">
            <a:extLst>
              <a:ext uri="{FF2B5EF4-FFF2-40B4-BE49-F238E27FC236}">
                <a16:creationId xmlns:a16="http://schemas.microsoft.com/office/drawing/2014/main" id="{D2B0AF5D-FB28-429D-B3A5-B0D18C6FD353}"/>
              </a:ext>
            </a:extLst>
          </p:cNvPr>
          <p:cNvSpPr>
            <a:spLocks noGrp="1"/>
          </p:cNvSpPr>
          <p:nvPr>
            <p:ph type="body" sz="quarter" idx="25"/>
          </p:nvPr>
        </p:nvSpPr>
        <p:spPr/>
        <p:txBody>
          <a:bodyPr/>
          <a:lstStyle/>
          <a:p>
            <a:r>
              <a:rPr lang="sv-SE" dirty="0"/>
              <a:t>...för resenärer…</a:t>
            </a:r>
          </a:p>
        </p:txBody>
      </p:sp>
      <p:pic>
        <p:nvPicPr>
          <p:cNvPr id="28" name="Platshållare för bild 27">
            <a:extLst>
              <a:ext uri="{FF2B5EF4-FFF2-40B4-BE49-F238E27FC236}">
                <a16:creationId xmlns:a16="http://schemas.microsoft.com/office/drawing/2014/main" id="{D4B4E26B-6B56-4347-862A-F3676E2DEFEC}"/>
              </a:ext>
            </a:extLst>
          </p:cNvPr>
          <p:cNvPicPr>
            <a:picLocks noGrp="1" noChangeAspect="1"/>
          </p:cNvPicPr>
          <p:nvPr>
            <p:ph type="pic" sz="quarter" idx="19"/>
          </p:nvPr>
        </p:nvPicPr>
        <p:blipFill>
          <a:blip r:embed="rId7" cstate="print">
            <a:extLst>
              <a:ext uri="{28A0092B-C50C-407E-A947-70E740481C1C}">
                <a14:useLocalDpi xmlns:a14="http://schemas.microsoft.com/office/drawing/2010/main" val="0"/>
              </a:ext>
            </a:extLst>
          </a:blip>
          <a:srcRect t="5001" b="5001"/>
          <a:stretch>
            <a:fillRect/>
          </a:stretch>
        </p:blipFill>
        <p:spPr>
          <a:xfrm>
            <a:off x="636590" y="3918043"/>
            <a:ext cx="3538800" cy="2124000"/>
          </a:xfrm>
        </p:spPr>
      </p:pic>
      <p:sp>
        <p:nvSpPr>
          <p:cNvPr id="21" name="Platshållare för text 20">
            <a:extLst>
              <a:ext uri="{FF2B5EF4-FFF2-40B4-BE49-F238E27FC236}">
                <a16:creationId xmlns:a16="http://schemas.microsoft.com/office/drawing/2014/main" id="{2007E8F2-0148-4977-98AE-189AC495B172}"/>
              </a:ext>
            </a:extLst>
          </p:cNvPr>
          <p:cNvSpPr>
            <a:spLocks noGrp="1"/>
          </p:cNvSpPr>
          <p:nvPr>
            <p:ph type="body" sz="quarter" idx="26"/>
          </p:nvPr>
        </p:nvSpPr>
        <p:spPr/>
        <p:txBody>
          <a:bodyPr/>
          <a:lstStyle/>
          <a:p>
            <a:r>
              <a:rPr lang="sv-SE" dirty="0"/>
              <a:t>…kunder, hyresgäster…</a:t>
            </a:r>
          </a:p>
        </p:txBody>
      </p:sp>
      <p:pic>
        <p:nvPicPr>
          <p:cNvPr id="18" name="Platshållare för bild 17">
            <a:extLst>
              <a:ext uri="{FF2B5EF4-FFF2-40B4-BE49-F238E27FC236}">
                <a16:creationId xmlns:a16="http://schemas.microsoft.com/office/drawing/2014/main" id="{B4C6F289-8842-4E20-AE81-363D868F0F09}"/>
              </a:ext>
            </a:extLst>
          </p:cNvPr>
          <p:cNvPicPr>
            <a:picLocks noGrp="1" noChangeAspect="1"/>
          </p:cNvPicPr>
          <p:nvPr>
            <p:ph type="pic" sz="quarter" idx="17"/>
          </p:nvPr>
        </p:nvPicPr>
        <p:blipFill rotWithShape="1">
          <a:blip r:embed="rId8" cstate="print">
            <a:extLst>
              <a:ext uri="{28A0092B-C50C-407E-A947-70E740481C1C}">
                <a14:useLocalDpi xmlns:a14="http://schemas.microsoft.com/office/drawing/2010/main" val="0"/>
              </a:ext>
            </a:extLst>
          </a:blip>
          <a:srcRect t="5000" b="5000"/>
          <a:stretch/>
        </p:blipFill>
        <p:spPr>
          <a:xfrm>
            <a:off x="8030210" y="1388875"/>
            <a:ext cx="3538800" cy="2124000"/>
          </a:xfrm>
        </p:spPr>
      </p:pic>
      <p:sp>
        <p:nvSpPr>
          <p:cNvPr id="22" name="Platshållare för text 21">
            <a:extLst>
              <a:ext uri="{FF2B5EF4-FFF2-40B4-BE49-F238E27FC236}">
                <a16:creationId xmlns:a16="http://schemas.microsoft.com/office/drawing/2014/main" id="{29A09D41-D9CD-4FC7-8500-FBB980A0A07B}"/>
              </a:ext>
            </a:extLst>
          </p:cNvPr>
          <p:cNvSpPr>
            <a:spLocks noGrp="1"/>
          </p:cNvSpPr>
          <p:nvPr>
            <p:ph type="body" sz="quarter" idx="27"/>
          </p:nvPr>
        </p:nvSpPr>
        <p:spPr/>
        <p:txBody>
          <a:bodyPr/>
          <a:lstStyle/>
          <a:p>
            <a:r>
              <a:rPr lang="sv-SE" dirty="0"/>
              <a:t>…och medarbetare.</a:t>
            </a:r>
          </a:p>
        </p:txBody>
      </p:sp>
      <p:sp>
        <p:nvSpPr>
          <p:cNvPr id="5" name="Platshållare för bildnummer 4"/>
          <p:cNvSpPr>
            <a:spLocks noGrp="1"/>
          </p:cNvSpPr>
          <p:nvPr>
            <p:ph type="sldNum" sz="quarter" idx="12"/>
          </p:nvPr>
        </p:nvSpPr>
        <p:spPr/>
        <p:txBody>
          <a:bodyPr/>
          <a:lstStyle/>
          <a:p>
            <a:fld id="{E8645303-2AAE-45D1-913A-B06AE6474513}" type="slidenum">
              <a:rPr lang="sv-SE" smtClean="0"/>
              <a:pPr/>
              <a:t>5</a:t>
            </a:fld>
            <a:endParaRPr lang="sv-SE" dirty="0"/>
          </a:p>
        </p:txBody>
      </p:sp>
    </p:spTree>
    <p:extLst>
      <p:ext uri="{BB962C8B-B14F-4D97-AF65-F5344CB8AC3E}">
        <p14:creationId xmlns:p14="http://schemas.microsoft.com/office/powerpoint/2010/main" val="2166414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F7D9E9C-4C8D-42D5-A40F-52C4937139DF}"/>
              </a:ext>
            </a:extLst>
          </p:cNvPr>
          <p:cNvSpPr>
            <a:spLocks noGrp="1"/>
          </p:cNvSpPr>
          <p:nvPr>
            <p:ph type="title"/>
          </p:nvPr>
        </p:nvSpPr>
        <p:spPr>
          <a:xfrm>
            <a:off x="636588" y="1386668"/>
            <a:ext cx="9180074" cy="601200"/>
          </a:xfrm>
        </p:spPr>
        <p:txBody>
          <a:bodyPr/>
          <a:lstStyle/>
          <a:p>
            <a:r>
              <a:rPr lang="sv-SE" dirty="0"/>
              <a:t>”Men har vi inte redan säkerhetskontrollanter och vakter?”</a:t>
            </a:r>
          </a:p>
        </p:txBody>
      </p:sp>
      <p:sp>
        <p:nvSpPr>
          <p:cNvPr id="7" name="Platshållare för innehåll 6">
            <a:extLst>
              <a:ext uri="{FF2B5EF4-FFF2-40B4-BE49-F238E27FC236}">
                <a16:creationId xmlns:a16="http://schemas.microsoft.com/office/drawing/2014/main" id="{A97FDCA4-D546-4CD3-99E6-F5B697F3F039}"/>
              </a:ext>
            </a:extLst>
          </p:cNvPr>
          <p:cNvSpPr>
            <a:spLocks noGrp="1"/>
          </p:cNvSpPr>
          <p:nvPr>
            <p:ph sz="quarter" idx="13"/>
          </p:nvPr>
        </p:nvSpPr>
        <p:spPr/>
        <p:txBody>
          <a:bodyPr/>
          <a:lstStyle/>
          <a:p>
            <a:pPr marL="342900" indent="-342900">
              <a:buFont typeface="Arial" panose="020B0604020202020204" pitchFamily="34" charset="0"/>
              <a:buChar char="•"/>
            </a:pPr>
            <a:r>
              <a:rPr lang="sv-SE" dirty="0"/>
              <a:t>Security Awareness handlar om att ligga steget före</a:t>
            </a:r>
          </a:p>
          <a:p>
            <a:pPr marL="342900" indent="-342900">
              <a:buFont typeface="Arial" panose="020B0604020202020204" pitchFamily="34" charset="0"/>
              <a:buChar char="•"/>
            </a:pPr>
            <a:r>
              <a:rPr lang="sv-SE" dirty="0"/>
              <a:t>Ingen förändrad hotbild – men vi är proaktiva</a:t>
            </a:r>
          </a:p>
          <a:p>
            <a:pPr marL="342900" indent="-342900">
              <a:buFont typeface="Arial" panose="020B0604020202020204" pitchFamily="34" charset="0"/>
              <a:buChar char="•"/>
            </a:pPr>
            <a:r>
              <a:rPr lang="sv-SE" dirty="0"/>
              <a:t>Tillsammans kan vi upptäcka tecknen i tid!</a:t>
            </a:r>
          </a:p>
          <a:p>
            <a:endParaRPr lang="sv-SE" dirty="0"/>
          </a:p>
          <a:p>
            <a:pPr marL="342900" indent="-342900">
              <a:buFont typeface="Arial" panose="020B0604020202020204" pitchFamily="34" charset="0"/>
              <a:buChar char="•"/>
            </a:pPr>
            <a:endParaRPr lang="sv-SE" dirty="0"/>
          </a:p>
        </p:txBody>
      </p:sp>
      <p:sp>
        <p:nvSpPr>
          <p:cNvPr id="4" name="Platshållare för bildnummer 3">
            <a:extLst>
              <a:ext uri="{FF2B5EF4-FFF2-40B4-BE49-F238E27FC236}">
                <a16:creationId xmlns:a16="http://schemas.microsoft.com/office/drawing/2014/main" id="{B867C667-4294-454B-BDE0-9171722E700E}"/>
              </a:ext>
            </a:extLst>
          </p:cNvPr>
          <p:cNvSpPr>
            <a:spLocks noGrp="1"/>
          </p:cNvSpPr>
          <p:nvPr>
            <p:ph type="sldNum" sz="quarter" idx="12"/>
          </p:nvPr>
        </p:nvSpPr>
        <p:spPr/>
        <p:txBody>
          <a:bodyPr/>
          <a:lstStyle/>
          <a:p>
            <a:fld id="{E8645303-2AAE-45D1-913A-B06AE6474513}" type="slidenum">
              <a:rPr lang="sv-SE" smtClean="0"/>
              <a:pPr/>
              <a:t>6</a:t>
            </a:fld>
            <a:endParaRPr lang="sv-SE" dirty="0"/>
          </a:p>
        </p:txBody>
      </p:sp>
    </p:spTree>
    <p:extLst>
      <p:ext uri="{BB962C8B-B14F-4D97-AF65-F5344CB8AC3E}">
        <p14:creationId xmlns:p14="http://schemas.microsoft.com/office/powerpoint/2010/main" val="497031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0F06B293-3200-4B13-BE19-204BAC1D8CA6}"/>
              </a:ext>
            </a:extLst>
          </p:cNvPr>
          <p:cNvSpPr>
            <a:spLocks noGrp="1"/>
          </p:cNvSpPr>
          <p:nvPr>
            <p:ph type="sldNum" sz="quarter" idx="12"/>
          </p:nvPr>
        </p:nvSpPr>
        <p:spPr/>
        <p:txBody>
          <a:bodyPr/>
          <a:lstStyle/>
          <a:p>
            <a:fld id="{E8645303-2AAE-45D1-913A-B06AE6474513}" type="slidenum">
              <a:rPr lang="sv-SE" smtClean="0"/>
              <a:pPr/>
              <a:t>7</a:t>
            </a:fld>
            <a:endParaRPr lang="sv-SE" dirty="0"/>
          </a:p>
        </p:txBody>
      </p:sp>
      <p:pic>
        <p:nvPicPr>
          <p:cNvPr id="8" name="Platshållare för innehåll 19">
            <a:extLst>
              <a:ext uri="{FF2B5EF4-FFF2-40B4-BE49-F238E27FC236}">
                <a16:creationId xmlns:a16="http://schemas.microsoft.com/office/drawing/2014/main" id="{802EF3D9-BCEA-40DC-A4D9-165864FB5686}"/>
              </a:ext>
            </a:extLst>
          </p:cNvPr>
          <p:cNvPicPr>
            <a:picLocks noChangeAspect="1"/>
          </p:cNvPicPr>
          <p:nvPr/>
        </p:nvPicPr>
        <p:blipFill rotWithShape="1">
          <a:blip r:embed="rId3" cstate="print">
            <a:biLevel thresh="75000"/>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20688" b="17132"/>
          <a:stretch/>
        </p:blipFill>
        <p:spPr>
          <a:xfrm>
            <a:off x="5118535" y="2004960"/>
            <a:ext cx="4246181" cy="1595707"/>
          </a:xfrm>
          <a:prstGeom prst="rect">
            <a:avLst/>
          </a:prstGeom>
          <a:noFill/>
        </p:spPr>
      </p:pic>
      <p:sp>
        <p:nvSpPr>
          <p:cNvPr id="9" name="Rubrik 4">
            <a:extLst>
              <a:ext uri="{FF2B5EF4-FFF2-40B4-BE49-F238E27FC236}">
                <a16:creationId xmlns:a16="http://schemas.microsoft.com/office/drawing/2014/main" id="{4003C427-F8BB-479C-90D1-8367947A5D9F}"/>
              </a:ext>
            </a:extLst>
          </p:cNvPr>
          <p:cNvSpPr txBox="1">
            <a:spLocks/>
          </p:cNvSpPr>
          <p:nvPr/>
        </p:nvSpPr>
        <p:spPr>
          <a:xfrm>
            <a:off x="6611005" y="3735013"/>
            <a:ext cx="1587062" cy="6012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chemeClr val="bg2">
                    <a:lumMod val="10000"/>
                  </a:schemeClr>
                </a:solidFill>
                <a:latin typeface="+mj-lt"/>
                <a:ea typeface="+mj-ea"/>
                <a:cs typeface="+mj-cs"/>
              </a:defRPr>
            </a:lvl1pPr>
          </a:lstStyle>
          <a:p>
            <a:r>
              <a:rPr lang="sv-SE" dirty="0">
                <a:solidFill>
                  <a:schemeClr val="tx1"/>
                </a:solidFill>
              </a:rPr>
              <a:t>– </a:t>
            </a:r>
            <a:r>
              <a:rPr lang="sv-SE" dirty="0" err="1">
                <a:solidFill>
                  <a:schemeClr val="tx1"/>
                </a:solidFill>
              </a:rPr>
              <a:t>say</a:t>
            </a:r>
            <a:r>
              <a:rPr lang="sv-SE" dirty="0">
                <a:solidFill>
                  <a:schemeClr val="tx1"/>
                </a:solidFill>
              </a:rPr>
              <a:t> it!</a:t>
            </a:r>
          </a:p>
        </p:txBody>
      </p:sp>
      <p:sp>
        <p:nvSpPr>
          <p:cNvPr id="10" name="Rubrik 4">
            <a:extLst>
              <a:ext uri="{FF2B5EF4-FFF2-40B4-BE49-F238E27FC236}">
                <a16:creationId xmlns:a16="http://schemas.microsoft.com/office/drawing/2014/main" id="{0B8C12FF-EEBB-4A54-A864-F9D2E27BCA81}"/>
              </a:ext>
            </a:extLst>
          </p:cNvPr>
          <p:cNvSpPr txBox="1">
            <a:spLocks/>
          </p:cNvSpPr>
          <p:nvPr/>
        </p:nvSpPr>
        <p:spPr>
          <a:xfrm>
            <a:off x="3273975" y="3735013"/>
            <a:ext cx="1991707" cy="6012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a:solidFill>
                  <a:schemeClr val="bg2">
                    <a:lumMod val="10000"/>
                  </a:schemeClr>
                </a:solidFill>
                <a:latin typeface="+mj-lt"/>
                <a:ea typeface="+mj-ea"/>
                <a:cs typeface="+mj-cs"/>
              </a:defRPr>
            </a:lvl1pPr>
          </a:lstStyle>
          <a:p>
            <a:r>
              <a:rPr lang="sv-SE" dirty="0">
                <a:solidFill>
                  <a:schemeClr val="tx1"/>
                </a:solidFill>
              </a:rPr>
              <a:t>If </a:t>
            </a:r>
            <a:r>
              <a:rPr lang="sv-SE" dirty="0" err="1">
                <a:solidFill>
                  <a:schemeClr val="tx1"/>
                </a:solidFill>
              </a:rPr>
              <a:t>you</a:t>
            </a:r>
            <a:r>
              <a:rPr lang="sv-SE" dirty="0">
                <a:solidFill>
                  <a:schemeClr val="tx1"/>
                </a:solidFill>
              </a:rPr>
              <a:t> </a:t>
            </a:r>
            <a:r>
              <a:rPr lang="sv-SE" dirty="0" err="1">
                <a:solidFill>
                  <a:schemeClr val="tx1"/>
                </a:solidFill>
              </a:rPr>
              <a:t>see</a:t>
            </a:r>
            <a:r>
              <a:rPr lang="sv-SE" dirty="0">
                <a:solidFill>
                  <a:schemeClr val="tx1"/>
                </a:solidFill>
              </a:rPr>
              <a:t> it</a:t>
            </a:r>
          </a:p>
        </p:txBody>
      </p:sp>
      <p:pic>
        <p:nvPicPr>
          <p:cNvPr id="7" name="Platshållare för innehåll 19">
            <a:extLst>
              <a:ext uri="{FF2B5EF4-FFF2-40B4-BE49-F238E27FC236}">
                <a16:creationId xmlns:a16="http://schemas.microsoft.com/office/drawing/2014/main" id="{2F09172E-571D-4B1A-AD97-E2F0BF18C812}"/>
              </a:ext>
            </a:extLst>
          </p:cNvPr>
          <p:cNvPicPr>
            <a:picLocks noChangeAspect="1"/>
          </p:cNvPicPr>
          <p:nvPr/>
        </p:nvPicPr>
        <p:blipFill rotWithShape="1">
          <a:blip r:embed="rId5" cstate="print">
            <a:biLevel thresh="75000"/>
            <a:extLst>
              <a:ext uri="{28A0092B-C50C-407E-A947-70E740481C1C}">
                <a14:useLocalDpi xmlns:a14="http://schemas.microsoft.com/office/drawing/2010/main" val="0"/>
              </a:ext>
            </a:extLst>
          </a:blip>
          <a:srcRect t="28565" b="22989"/>
          <a:stretch/>
        </p:blipFill>
        <p:spPr>
          <a:xfrm>
            <a:off x="2440136" y="1994450"/>
            <a:ext cx="3592799" cy="1740563"/>
          </a:xfrm>
          <a:prstGeom prst="rect">
            <a:avLst/>
          </a:prstGeom>
        </p:spPr>
      </p:pic>
    </p:spTree>
    <p:extLst>
      <p:ext uri="{BB962C8B-B14F-4D97-AF65-F5344CB8AC3E}">
        <p14:creationId xmlns:p14="http://schemas.microsoft.com/office/powerpoint/2010/main" val="65182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CF966D19-0576-4AC4-84DF-B02E71536AD0}"/>
              </a:ext>
            </a:extLst>
          </p:cNvPr>
          <p:cNvSpPr>
            <a:spLocks noGrp="1"/>
          </p:cNvSpPr>
          <p:nvPr>
            <p:ph type="title"/>
          </p:nvPr>
        </p:nvSpPr>
        <p:spPr>
          <a:xfrm>
            <a:off x="610083" y="1297231"/>
            <a:ext cx="5077929" cy="825257"/>
          </a:xfrm>
        </p:spPr>
        <p:txBody>
          <a:bodyPr/>
          <a:lstStyle/>
          <a:p>
            <a:r>
              <a:rPr lang="sv-SE" dirty="0"/>
              <a:t>Agenda</a:t>
            </a:r>
          </a:p>
        </p:txBody>
      </p:sp>
      <p:sp>
        <p:nvSpPr>
          <p:cNvPr id="8" name="Platshållare för bildnummer 7">
            <a:extLst>
              <a:ext uri="{FF2B5EF4-FFF2-40B4-BE49-F238E27FC236}">
                <a16:creationId xmlns:a16="http://schemas.microsoft.com/office/drawing/2014/main" id="{421CAC3E-E576-45F9-8C7D-421E026EBABF}"/>
              </a:ext>
            </a:extLst>
          </p:cNvPr>
          <p:cNvSpPr>
            <a:spLocks noGrp="1"/>
          </p:cNvSpPr>
          <p:nvPr>
            <p:ph type="sldNum" sz="quarter" idx="12"/>
          </p:nvPr>
        </p:nvSpPr>
        <p:spPr/>
        <p:txBody>
          <a:bodyPr/>
          <a:lstStyle/>
          <a:p>
            <a:fld id="{E8645303-2AAE-45D1-913A-B06AE6474513}" type="slidenum">
              <a:rPr lang="sv-SE" smtClean="0"/>
              <a:t>8</a:t>
            </a:fld>
            <a:endParaRPr lang="sv-SE" dirty="0"/>
          </a:p>
        </p:txBody>
      </p:sp>
      <p:sp>
        <p:nvSpPr>
          <p:cNvPr id="10" name="Platshållare för innehåll 4">
            <a:extLst>
              <a:ext uri="{FF2B5EF4-FFF2-40B4-BE49-F238E27FC236}">
                <a16:creationId xmlns:a16="http://schemas.microsoft.com/office/drawing/2014/main" id="{8BBBABF2-BE07-457E-ACDB-CA08EF866148}"/>
              </a:ext>
            </a:extLst>
          </p:cNvPr>
          <p:cNvSpPr txBox="1">
            <a:spLocks/>
          </p:cNvSpPr>
          <p:nvPr/>
        </p:nvSpPr>
        <p:spPr>
          <a:xfrm>
            <a:off x="636590" y="2122488"/>
            <a:ext cx="5051422" cy="4186238"/>
          </a:xfrm>
          <a:prstGeom prst="rect">
            <a:avLst/>
          </a:prstGeom>
        </p:spPr>
        <p:txBody>
          <a:bodyPr/>
          <a:lstStyle>
            <a:lvl1pPr marL="144000" indent="-144000" algn="l" defTabSz="914400" rtl="0" eaLnBrk="1" latinLnBrk="0" hangingPunct="1">
              <a:lnSpc>
                <a:spcPct val="100000"/>
              </a:lnSpc>
              <a:spcBef>
                <a:spcPts val="1000"/>
              </a:spcBef>
              <a:spcAft>
                <a:spcPts val="600"/>
              </a:spcAft>
              <a:buFont typeface="Arial" panose="020B0604020202020204" pitchFamily="34" charset="0"/>
              <a:buChar char="•"/>
              <a:defRPr sz="2000" kern="1200">
                <a:solidFill>
                  <a:schemeClr val="accent1"/>
                </a:solidFill>
                <a:latin typeface="+mn-lt"/>
                <a:ea typeface="+mn-ea"/>
                <a:cs typeface="+mn-cs"/>
              </a:defRPr>
            </a:lvl1pPr>
            <a:lvl2pPr marL="460800" indent="-144000" algn="l" defTabSz="914400" rtl="0" eaLnBrk="1" latinLnBrk="0" hangingPunct="1">
              <a:lnSpc>
                <a:spcPct val="100000"/>
              </a:lnSpc>
              <a:spcBef>
                <a:spcPts val="500"/>
              </a:spcBef>
              <a:spcAft>
                <a:spcPts val="600"/>
              </a:spcAft>
              <a:buSzPct val="50000"/>
              <a:buFontTx/>
              <a:buBlip>
                <a:blip r:embed="rId2"/>
              </a:buBlip>
              <a:defRPr sz="2000" kern="1200">
                <a:solidFill>
                  <a:schemeClr val="accent1"/>
                </a:solidFill>
                <a:latin typeface="+mn-lt"/>
                <a:ea typeface="+mn-ea"/>
                <a:cs typeface="+mn-cs"/>
              </a:defRPr>
            </a:lvl2pPr>
            <a:lvl3pPr marL="691200" indent="-144000" algn="l" defTabSz="914400" rtl="0" eaLnBrk="1" latinLnBrk="0" hangingPunct="1">
              <a:lnSpc>
                <a:spcPct val="100000"/>
              </a:lnSpc>
              <a:spcBef>
                <a:spcPts val="500"/>
              </a:spcBef>
              <a:spcAft>
                <a:spcPts val="600"/>
              </a:spcAft>
              <a:buSzPct val="75000"/>
              <a:buFont typeface="Wingdings" panose="05000000000000000000" pitchFamily="2" charset="2"/>
              <a:buChar char="§"/>
              <a:defRPr sz="2000" kern="1200">
                <a:solidFill>
                  <a:schemeClr val="accent1"/>
                </a:solidFill>
                <a:latin typeface="+mn-lt"/>
                <a:ea typeface="+mn-ea"/>
                <a:cs typeface="+mn-cs"/>
              </a:defRPr>
            </a:lvl3pPr>
            <a:lvl4pPr marL="921600" indent="-1440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accent1"/>
                </a:solidFill>
                <a:latin typeface="+mn-lt"/>
                <a:ea typeface="+mn-ea"/>
                <a:cs typeface="+mn-cs"/>
              </a:defRPr>
            </a:lvl4pPr>
            <a:lvl5pPr marL="1116000" indent="-144000" algn="l" defTabSz="914400" rtl="0" eaLnBrk="1" latinLnBrk="0" hangingPunct="1">
              <a:lnSpc>
                <a:spcPct val="100000"/>
              </a:lnSpc>
              <a:spcBef>
                <a:spcPts val="500"/>
              </a:spcBef>
              <a:spcAft>
                <a:spcPts val="600"/>
              </a:spcAft>
              <a:buSzPct val="50000"/>
              <a:buFontTx/>
              <a:buBlip>
                <a:blip r:embed="rId2"/>
              </a:buBlip>
              <a:defRPr sz="2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b="1" dirty="0">
                <a:solidFill>
                  <a:schemeClr val="tx1"/>
                </a:solidFill>
              </a:rPr>
              <a:t>Inledning. </a:t>
            </a:r>
            <a:r>
              <a:rPr lang="sv-SE" dirty="0">
                <a:solidFill>
                  <a:schemeClr val="tx1"/>
                </a:solidFill>
              </a:rPr>
              <a:t>Vad är Security Awareness och hur påverkar det dig?</a:t>
            </a:r>
          </a:p>
          <a:p>
            <a:pPr marL="0" indent="0">
              <a:buNone/>
            </a:pPr>
            <a:r>
              <a:rPr lang="sv-SE" b="1" dirty="0"/>
              <a:t>Diskussion. </a:t>
            </a:r>
            <a:r>
              <a:rPr lang="sv-SE" dirty="0"/>
              <a:t>Exempel på situationer som kan uppstå. Hur agerar du om…?</a:t>
            </a:r>
          </a:p>
          <a:p>
            <a:pPr marL="0" indent="0">
              <a:buNone/>
            </a:pPr>
            <a:r>
              <a:rPr lang="sv-SE" b="1" dirty="0"/>
              <a:t>Avslutning. </a:t>
            </a:r>
            <a:r>
              <a:rPr lang="sv-SE" dirty="0"/>
              <a:t>Reflektioner, tankar och nästa steg.</a:t>
            </a:r>
          </a:p>
        </p:txBody>
      </p:sp>
      <p:sp>
        <p:nvSpPr>
          <p:cNvPr id="16" name="Pil: sparr 15">
            <a:extLst>
              <a:ext uri="{FF2B5EF4-FFF2-40B4-BE49-F238E27FC236}">
                <a16:creationId xmlns:a16="http://schemas.microsoft.com/office/drawing/2014/main" id="{571241AA-325E-4F09-9F07-8BAEEE684F02}"/>
              </a:ext>
            </a:extLst>
          </p:cNvPr>
          <p:cNvSpPr/>
          <p:nvPr/>
        </p:nvSpPr>
        <p:spPr>
          <a:xfrm>
            <a:off x="174134" y="3050479"/>
            <a:ext cx="462456" cy="500038"/>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Tree>
    <p:extLst>
      <p:ext uri="{BB962C8B-B14F-4D97-AF65-F5344CB8AC3E}">
        <p14:creationId xmlns:p14="http://schemas.microsoft.com/office/powerpoint/2010/main" val="328663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C738FAC7-370C-4EB9-BD7C-1E9ED3FFD057}"/>
              </a:ext>
            </a:extLst>
          </p:cNvPr>
          <p:cNvSpPr>
            <a:spLocks noGrp="1"/>
          </p:cNvSpPr>
          <p:nvPr>
            <p:ph type="title"/>
          </p:nvPr>
        </p:nvSpPr>
        <p:spPr/>
        <p:txBody>
          <a:bodyPr/>
          <a:lstStyle/>
          <a:p>
            <a:pPr marL="342900" indent="-342900">
              <a:buFont typeface="+mj-lt"/>
              <a:buAutoNum type="arabicPeriod"/>
            </a:pPr>
            <a:r>
              <a:rPr lang="sv-SE" dirty="0"/>
              <a:t>Hur kan du vara uppmärksam i ditt jobb? </a:t>
            </a:r>
          </a:p>
        </p:txBody>
      </p:sp>
      <p:sp>
        <p:nvSpPr>
          <p:cNvPr id="6" name="Platshållare för innehåll 5">
            <a:extLst>
              <a:ext uri="{FF2B5EF4-FFF2-40B4-BE49-F238E27FC236}">
                <a16:creationId xmlns:a16="http://schemas.microsoft.com/office/drawing/2014/main" id="{E9791075-6B5E-4791-BD08-992F51F42BFD}"/>
              </a:ext>
            </a:extLst>
          </p:cNvPr>
          <p:cNvSpPr>
            <a:spLocks noGrp="1"/>
          </p:cNvSpPr>
          <p:nvPr>
            <p:ph sz="quarter" idx="13"/>
          </p:nvPr>
        </p:nvSpPr>
        <p:spPr/>
        <p:txBody>
          <a:bodyPr/>
          <a:lstStyle/>
          <a:p>
            <a:endParaRPr lang="sv-SE"/>
          </a:p>
        </p:txBody>
      </p:sp>
      <p:sp>
        <p:nvSpPr>
          <p:cNvPr id="3" name="Platshållare för bildnummer 2">
            <a:extLst>
              <a:ext uri="{FF2B5EF4-FFF2-40B4-BE49-F238E27FC236}">
                <a16:creationId xmlns:a16="http://schemas.microsoft.com/office/drawing/2014/main" id="{7E0D5179-7C7A-426A-A4E2-B7FB363DE022}"/>
              </a:ext>
            </a:extLst>
          </p:cNvPr>
          <p:cNvSpPr>
            <a:spLocks noGrp="1"/>
          </p:cNvSpPr>
          <p:nvPr>
            <p:ph type="sldNum" sz="quarter" idx="12"/>
          </p:nvPr>
        </p:nvSpPr>
        <p:spPr/>
        <p:txBody>
          <a:bodyPr/>
          <a:lstStyle/>
          <a:p>
            <a:fld id="{E8645303-2AAE-45D1-913A-B06AE6474513}" type="slidenum">
              <a:rPr lang="sv-SE" smtClean="0"/>
              <a:pPr/>
              <a:t>9</a:t>
            </a:fld>
            <a:endParaRPr lang="sv-SE" dirty="0"/>
          </a:p>
        </p:txBody>
      </p:sp>
    </p:spTree>
    <p:extLst>
      <p:ext uri="{BB962C8B-B14F-4D97-AF65-F5344CB8AC3E}">
        <p14:creationId xmlns:p14="http://schemas.microsoft.com/office/powerpoint/2010/main" val="1555272988"/>
      </p:ext>
    </p:extLst>
  </p:cSld>
  <p:clrMapOvr>
    <a:masterClrMapping/>
  </p:clrMapOvr>
</p:sld>
</file>

<file path=ppt/theme/theme1.xml><?xml version="1.0" encoding="utf-8"?>
<a:theme xmlns:a="http://schemas.openxmlformats.org/drawingml/2006/main" name="Swedavia">
  <a:themeElements>
    <a:clrScheme name="Swedavia_Colors">
      <a:dk1>
        <a:sysClr val="windowText" lastClr="000000"/>
      </a:dk1>
      <a:lt1>
        <a:sysClr val="window" lastClr="FFFFFF"/>
      </a:lt1>
      <a:dk2>
        <a:srgbClr val="44546A"/>
      </a:dk2>
      <a:lt2>
        <a:srgbClr val="DDEFFC"/>
      </a:lt2>
      <a:accent1>
        <a:srgbClr val="1D203F"/>
      </a:accent1>
      <a:accent2>
        <a:srgbClr val="1198D5"/>
      </a:accent2>
      <a:accent3>
        <a:srgbClr val="79B729"/>
      </a:accent3>
      <a:accent4>
        <a:srgbClr val="2D6E78"/>
      </a:accent4>
      <a:accent5>
        <a:srgbClr val="861622"/>
      </a:accent5>
      <a:accent6>
        <a:srgbClr val="FFC800"/>
      </a:accent6>
      <a:hlink>
        <a:srgbClr val="0563C1"/>
      </a:hlink>
      <a:folHlink>
        <a:srgbClr val="954F72"/>
      </a:folHlink>
    </a:clrScheme>
    <a:fontScheme name="Swedavia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wedavia - PPT mall 16_9.potx" id="{6CEF42A3-A4D4-4BFE-9F3F-E9D1E46F4B45}" vid="{9A939353-2DFD-4269-A1CD-A6FBC0B41738}"/>
    </a:ext>
  </a:extLst>
</a:theme>
</file>

<file path=ppt/theme/theme2.xml><?xml version="1.0" encoding="utf-8"?>
<a:theme xmlns:a="http://schemas.openxmlformats.org/drawingml/2006/main" name="Office-tema">
  <a:themeElements>
    <a:clrScheme name="Swedavia">
      <a:dk1>
        <a:sysClr val="windowText" lastClr="000000"/>
      </a:dk1>
      <a:lt1>
        <a:sysClr val="window" lastClr="FFFFFF"/>
      </a:lt1>
      <a:dk2>
        <a:srgbClr val="44546A"/>
      </a:dk2>
      <a:lt2>
        <a:srgbClr val="DDEFFC"/>
      </a:lt2>
      <a:accent1>
        <a:srgbClr val="1D203F"/>
      </a:accent1>
      <a:accent2>
        <a:srgbClr val="1198D5"/>
      </a:accent2>
      <a:accent3>
        <a:srgbClr val="79B729"/>
      </a:accent3>
      <a:accent4>
        <a:srgbClr val="2D6E78"/>
      </a:accent4>
      <a:accent5>
        <a:srgbClr val="861622"/>
      </a:accent5>
      <a:accent6>
        <a:srgbClr val="FFC800"/>
      </a:accent6>
      <a:hlink>
        <a:srgbClr val="0563C1"/>
      </a:hlink>
      <a:folHlink>
        <a:srgbClr val="954F72"/>
      </a:folHlink>
    </a:clrScheme>
    <a:fontScheme name="Swedavi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Swedavia">
      <a:dk1>
        <a:sysClr val="windowText" lastClr="000000"/>
      </a:dk1>
      <a:lt1>
        <a:sysClr val="window" lastClr="FFFFFF"/>
      </a:lt1>
      <a:dk2>
        <a:srgbClr val="44546A"/>
      </a:dk2>
      <a:lt2>
        <a:srgbClr val="DDEFFC"/>
      </a:lt2>
      <a:accent1>
        <a:srgbClr val="1D203F"/>
      </a:accent1>
      <a:accent2>
        <a:srgbClr val="1198D5"/>
      </a:accent2>
      <a:accent3>
        <a:srgbClr val="79B729"/>
      </a:accent3>
      <a:accent4>
        <a:srgbClr val="2D6E78"/>
      </a:accent4>
      <a:accent5>
        <a:srgbClr val="861622"/>
      </a:accent5>
      <a:accent6>
        <a:srgbClr val="FFC800"/>
      </a:accent6>
      <a:hlink>
        <a:srgbClr val="0563C1"/>
      </a:hlink>
      <a:folHlink>
        <a:srgbClr val="954F72"/>
      </a:folHlink>
    </a:clrScheme>
    <a:fontScheme name="Swedavi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430AA891C6DA342A6FAAE03D392C889" ma:contentTypeVersion="3" ma:contentTypeDescription="Skapa ett nytt dokument." ma:contentTypeScope="" ma:versionID="fe8dbde47c12bb3f020a09ecf1e3bb7c">
  <xsd:schema xmlns:xsd="http://www.w3.org/2001/XMLSchema" xmlns:xs="http://www.w3.org/2001/XMLSchema" xmlns:p="http://schemas.microsoft.com/office/2006/metadata/properties" xmlns:ns1="http://schemas.microsoft.com/sharepoint/v3" xmlns:ns2="4e27deb3-29b4-4e02-bbae-024f152b4d3f" xmlns:ns3="713fcc93-d4c4-4620-b53a-f1bb55597b13" targetNamespace="http://schemas.microsoft.com/office/2006/metadata/properties" ma:root="true" ma:fieldsID="241f0f6e64acc23045a83452db312c73" ns1:_="" ns2:_="" ns3:_="">
    <xsd:import namespace="http://schemas.microsoft.com/sharepoint/v3"/>
    <xsd:import namespace="4e27deb3-29b4-4e02-bbae-024f152b4d3f"/>
    <xsd:import namespace="713fcc93-d4c4-4620-b53a-f1bb55597b13"/>
    <xsd:element name="properties">
      <xsd:complexType>
        <xsd:sequence>
          <xsd:element name="documentManagement">
            <xsd:complexType>
              <xsd:all>
                <xsd:element ref="ns1:PublishingStartDate" minOccurs="0"/>
                <xsd:element ref="ns1:PublishingExpirationDate" minOccurs="0"/>
                <xsd:element ref="ns2:SharedWithUsers" minOccurs="0"/>
                <xsd:element ref="ns3:Flygpla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malagt startdatum" ma:description="Schemalagt startdatum är en webbplatskolumn som skapas via publiceringsfunktionen. Den används för att ange datum och tid för när sidan ska visas för besökare på webbplatsen för första gången." ma:hidden="true" ma:internalName="PublishingStartDate">
      <xsd:simpleType>
        <xsd:restriction base="dms:Unknown"/>
      </xsd:simpleType>
    </xsd:element>
    <xsd:element name="PublishingExpirationDate" ma:index="9" nillable="true" ma:displayName="Schemalagt slutdatum" ma:description="Schemalagt slutdatum är en webbplatskolumn som skapas via publiceringsfunktionen. Den används för att ange datum och tid för när sidan inte längre ska visas för besökare på webbplatse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e27deb3-29b4-4e02-bbae-024f152b4d3f" elementFormDefault="qualified">
    <xsd:import namespace="http://schemas.microsoft.com/office/2006/documentManagement/types"/>
    <xsd:import namespace="http://schemas.microsoft.com/office/infopath/2007/PartnerControls"/>
    <xsd:element name="SharedWithUsers" ma:index="10" nillable="true" ma:displayName="Dela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13fcc93-d4c4-4620-b53a-f1bb55597b13" elementFormDefault="qualified">
    <xsd:import namespace="http://schemas.microsoft.com/office/2006/documentManagement/types"/>
    <xsd:import namespace="http://schemas.microsoft.com/office/infopath/2007/PartnerControls"/>
    <xsd:element name="Flygplats" ma:index="11" nillable="true" ma:displayName="Flygplats" ma:internalName="Flygplats">
      <xsd:complexType>
        <xsd:complexContent>
          <xsd:extension base="dms:MultiChoice">
            <xsd:sequence>
              <xsd:element name="Value" maxOccurs="unbounded" minOccurs="0" nillable="true">
                <xsd:simpleType>
                  <xsd:restriction base="dms:Choice">
                    <xsd:enumeration value="ARN"/>
                    <xsd:enumeration value="BMA"/>
                    <xsd:enumeration value="GOT"/>
                    <xsd:enumeration value="MMX"/>
                    <xsd:enumeration value="VBY"/>
                    <xsd:enumeration value="UME"/>
                    <xsd:enumeration value="LLE"/>
                    <xsd:enumeration value="OSD"/>
                    <xsd:enumeration value="KRN"/>
                    <xsd:enumeration value="RNB"/>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Flygplats xmlns="713fcc93-d4c4-4620-b53a-f1bb55597b13"/>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f409d4a6-3497-49fc-95c7-c33b8ac76439">SWED-1595392544-4</_dlc_DocId>
    <_dlc_DocIdUrl xmlns="f409d4a6-3497-49fc-95c7-c33b8ac76439">
      <Url>https://teamsites.airportnet.se/mallar/_layouts/15/DocIdRedir.aspx?ID=SWED-1595392544-4</Url>
      <Description>SWED-1595392544-4</Description>
    </_dlc_DocIdUrl>
    <Mall_x00e4_gare xmlns="00b27bb4-cc18-4e29-9ad1-00cf34d52aeb">
      <UserInfo>
        <DisplayName>Einebrant, Jessica (Koncern Marknad &amp; Kommunikation)</DisplayName>
        <AccountId>584</AccountId>
        <AccountType/>
      </UserInfo>
    </Mall_x00e4_gare>
    <TaxCatchAll xmlns="f409d4a6-3497-49fc-95c7-c33b8ac76439">
      <Value>4714</Value>
    </TaxCatchAll>
    <m309be937c64469085f73013fcb92484 xmlns="00b27bb4-cc18-4e29-9ad1-00cf34d52aeb">
      <Terms xmlns="http://schemas.microsoft.com/office/infopath/2007/PartnerControls"/>
    </m309be937c64469085f73013fcb92484>
    <Kommentar xmlns="00b27bb4-cc18-4e29-9ad1-00cf34d52aeb">Kan väljas till i baspaketet</Kommentar>
    <TaxKeywordTaxHTField xmlns="f409d4a6-3497-49fc-95c7-c33b8ac76439">
      <Terms xmlns="http://schemas.microsoft.com/office/infopath/2007/PartnerControls"/>
    </TaxKeywordTaxHTField>
    <Kopplad_x0020_till_x0020_inneh_x00e5_llstyp xmlns="00b27bb4-cc18-4e29-9ad1-00cf34d52aeb">Swedavia Presentation Bred</Kopplad_x0020_till_x0020_inneh_x00e5_llstyp>
    <Mall_x002d_ID xmlns="00b27bb4-cc18-4e29-9ad1-00cf34d52aeb">M-004</Mall_x002d_ID>
    <j9929344503545259084c668b5dccaa2 xmlns="00b27bb4-cc18-4e29-9ad1-00cf34d52aeb">
      <Terms xmlns="http://schemas.microsoft.com/office/infopath/2007/PartnerControls">
        <TermInfo xmlns="http://schemas.microsoft.com/office/infopath/2007/PartnerControls">
          <TermName xmlns="http://schemas.microsoft.com/office/infopath/2007/PartnerControls">Grundmallar</TermName>
          <TermId xmlns="http://schemas.microsoft.com/office/infopath/2007/PartnerControls">1517dc93-a563-46ae-b7cf-91d4e1572443</TermId>
        </TermInfo>
      </Terms>
    </j9929344503545259084c668b5dccaa2>
    <Beskrivning xmlns="00b27bb4-cc18-4e29-9ad1-00cf34d52aeb" xsi:nil="true"/>
    <cbe89e11c4164d5f8afa08282267d309 xmlns="00b27bb4-cc18-4e29-9ad1-00cf34d52aeb">
      <Terms xmlns="http://schemas.microsoft.com/office/infopath/2007/PartnerControls"/>
    </cbe89e11c4164d5f8afa08282267d309>
    <Signering xmlns="00b27bb4-cc18-4e29-9ad1-00cf34d52aeb" xsi:nil="true"/>
  </documentManagement>
</p:properties>
</file>

<file path=customXml/itemProps1.xml><?xml version="1.0" encoding="utf-8"?>
<ds:datastoreItem xmlns:ds="http://schemas.openxmlformats.org/officeDocument/2006/customXml" ds:itemID="{9C5159F8-ADA8-405D-B452-B82A031B49CE}"/>
</file>

<file path=customXml/itemProps2.xml><?xml version="1.0" encoding="utf-8"?>
<ds:datastoreItem xmlns:ds="http://schemas.openxmlformats.org/officeDocument/2006/customXml" ds:itemID="{972A2F44-E91C-463E-BADB-7F64713B172C}"/>
</file>

<file path=customXml/itemProps3.xml><?xml version="1.0" encoding="utf-8"?>
<ds:datastoreItem xmlns:ds="http://schemas.openxmlformats.org/officeDocument/2006/customXml" ds:itemID="{4DD8A96C-3E2A-42A6-923B-3AC13980989B}"/>
</file>

<file path=customXml/itemProps4.xml><?xml version="1.0" encoding="utf-8"?>
<ds:datastoreItem xmlns:ds="http://schemas.openxmlformats.org/officeDocument/2006/customXml" ds:itemID="{972A2F44-E91C-463E-BADB-7F64713B172C}">
  <ds:schemaRefs>
    <ds:schemaRef ds:uri="00b27bb4-cc18-4e29-9ad1-00cf34d52aeb"/>
    <ds:schemaRef ds:uri="f409d4a6-3497-49fc-95c7-c33b8ac76439"/>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PPT_16_9_mall</Template>
  <TotalTime>400</TotalTime>
  <Words>957</Words>
  <Application>Microsoft Office PowerPoint</Application>
  <PresentationFormat>Bredbild</PresentationFormat>
  <Paragraphs>112</Paragraphs>
  <Slides>22</Slides>
  <Notes>12</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22</vt:i4>
      </vt:variant>
    </vt:vector>
  </HeadingPairs>
  <TitlesOfParts>
    <vt:vector size="25" baseType="lpstr">
      <vt:lpstr>Arial</vt:lpstr>
      <vt:lpstr>Wingdings</vt:lpstr>
      <vt:lpstr>Swedavia</vt:lpstr>
      <vt:lpstr>PowerPoint-presentation</vt:lpstr>
      <vt:lpstr>If you see it – say it</vt:lpstr>
      <vt:lpstr>Agenda</vt:lpstr>
      <vt:lpstr>Security Awareness är…</vt:lpstr>
      <vt:lpstr>PowerPoint-presentation</vt:lpstr>
      <vt:lpstr>”Men har vi inte redan säkerhetskontrollanter och vakter?”</vt:lpstr>
      <vt:lpstr>PowerPoint-presentation</vt:lpstr>
      <vt:lpstr>Agenda</vt:lpstr>
      <vt:lpstr>Hur kan du vara uppmärksam i ditt jobb? </vt:lpstr>
      <vt:lpstr>2. Vad innebär ”misstänkt” eller ”onormalt” för dig? </vt:lpstr>
      <vt:lpstr>3. Vad gör du om…</vt:lpstr>
      <vt:lpstr>…någon smiter in genom dörren efter dig (tailgating)? </vt:lpstr>
      <vt:lpstr>…du upplever att någon uppträder konstigt?</vt:lpstr>
      <vt:lpstr>…du upptäcker en dörr som står öppen?</vt:lpstr>
      <vt:lpstr>…du upptäcker ett hål i staketet?</vt:lpstr>
      <vt:lpstr>…du hittar en övergiven väska?</vt:lpstr>
      <vt:lpstr>If you see it – say it!</vt:lpstr>
      <vt:lpstr>Agenda</vt:lpstr>
      <vt:lpstr>Funderingar &amp; tankar?</vt:lpstr>
      <vt:lpstr>Sammanfattning</vt:lpstr>
      <vt:lpstr>PowerPoint-presentation</vt:lpstr>
      <vt:lpstr>Tack för att du bidrar till en trygg och säker flygplats för oss alla!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Security Awareness för en trygg och säker flygplats</dc:title>
  <dc:creator>Olsson, Magnus (Airport Academy)</dc:creator>
  <cp:keywords/>
  <cp:lastModifiedBy>Elgstrand, Carina (Koncern Security Safety)</cp:lastModifiedBy>
  <cp:revision>40</cp:revision>
  <cp:lastPrinted>2017-05-08T12:28:54Z</cp:lastPrinted>
  <dcterms:created xsi:type="dcterms:W3CDTF">2019-11-01T10:21:54Z</dcterms:created>
  <dcterms:modified xsi:type="dcterms:W3CDTF">2019-12-12T13:53:31Z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nhet">
    <vt:lpwstr/>
  </property>
  <property fmtid="{D5CDD505-2E9C-101B-9397-08002B2CF9AE}" pid="3" name="ContentTypeId">
    <vt:lpwstr>0x010100F430AA891C6DA342A6FAAE03D392C889</vt:lpwstr>
  </property>
  <property fmtid="{D5CDD505-2E9C-101B-9397-08002B2CF9AE}" pid="4" name="Sekretessnivå">
    <vt:lpwstr>4;#Intern|3508802b-746b-4610-9aff-23d4844e9003</vt:lpwstr>
  </property>
  <property fmtid="{D5CDD505-2E9C-101B-9397-08002B2CF9AE}" pid="5" name="_dlc_DocIdItemGuid">
    <vt:lpwstr>14c564ad-bd73-4677-937a-520a94aee0e4</vt:lpwstr>
  </property>
  <property fmtid="{D5CDD505-2E9C-101B-9397-08002B2CF9AE}" pid="6" name="Dokument_Typ">
    <vt:lpwstr/>
  </property>
  <property fmtid="{D5CDD505-2E9C-101B-9397-08002B2CF9AE}" pid="7" name="TaxKeyword">
    <vt:lpwstr/>
  </property>
  <property fmtid="{D5CDD505-2E9C-101B-9397-08002B2CF9AE}" pid="8" name="TaxKeywordTaxHTField">
    <vt:lpwstr/>
  </property>
  <property fmtid="{D5CDD505-2E9C-101B-9397-08002B2CF9AE}" pid="9" name="Status">
    <vt:lpwstr>Fas 3</vt:lpwstr>
  </property>
  <property fmtid="{D5CDD505-2E9C-101B-9397-08002B2CF9AE}" pid="10" name="Mallgrupper">
    <vt:lpwstr>4714;#Grundmallar|1517dc93-a563-46ae-b7cf-91d4e1572443</vt:lpwstr>
  </property>
  <property fmtid="{D5CDD505-2E9C-101B-9397-08002B2CF9AE}" pid="11" name="Mallgrupp">
    <vt:lpwstr>Grundmallar</vt:lpwstr>
  </property>
</Properties>
</file>